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4104" r:id="rId1"/>
    <p:sldMasterId id="2147484307" r:id="rId2"/>
  </p:sldMasterIdLst>
  <p:notesMasterIdLst>
    <p:notesMasterId r:id="rId25"/>
  </p:notesMasterIdLst>
  <p:handoutMasterIdLst>
    <p:handoutMasterId r:id="rId26"/>
  </p:handoutMasterIdLst>
  <p:sldIdLst>
    <p:sldId id="256" r:id="rId3"/>
    <p:sldId id="440" r:id="rId4"/>
    <p:sldId id="394" r:id="rId5"/>
    <p:sldId id="395" r:id="rId6"/>
    <p:sldId id="419" r:id="rId7"/>
    <p:sldId id="412" r:id="rId8"/>
    <p:sldId id="438" r:id="rId9"/>
    <p:sldId id="406" r:id="rId10"/>
    <p:sldId id="407" r:id="rId11"/>
    <p:sldId id="426" r:id="rId12"/>
    <p:sldId id="429" r:id="rId13"/>
    <p:sldId id="427" r:id="rId14"/>
    <p:sldId id="431" r:id="rId15"/>
    <p:sldId id="432" r:id="rId16"/>
    <p:sldId id="437" r:id="rId17"/>
    <p:sldId id="421" r:id="rId18"/>
    <p:sldId id="439" r:id="rId19"/>
    <p:sldId id="434" r:id="rId20"/>
    <p:sldId id="436" r:id="rId21"/>
    <p:sldId id="435" r:id="rId22"/>
    <p:sldId id="423" r:id="rId23"/>
    <p:sldId id="380" r:id="rId2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w Cen MT" pitchFamily="34" charset="0"/>
        <a:ea typeface="+mn-ea"/>
        <a:cs typeface="Arial" charset="0"/>
      </a:defRPr>
    </a:lvl1pPr>
    <a:lvl2pPr marL="457200" algn="l" rtl="0" fontAlgn="base">
      <a:spcBef>
        <a:spcPct val="0"/>
      </a:spcBef>
      <a:spcAft>
        <a:spcPct val="0"/>
      </a:spcAft>
      <a:defRPr kern="1200">
        <a:solidFill>
          <a:schemeClr val="tx1"/>
        </a:solidFill>
        <a:latin typeface="Tw Cen MT" pitchFamily="34" charset="0"/>
        <a:ea typeface="+mn-ea"/>
        <a:cs typeface="Arial" charset="0"/>
      </a:defRPr>
    </a:lvl2pPr>
    <a:lvl3pPr marL="914400" algn="l" rtl="0" fontAlgn="base">
      <a:spcBef>
        <a:spcPct val="0"/>
      </a:spcBef>
      <a:spcAft>
        <a:spcPct val="0"/>
      </a:spcAft>
      <a:defRPr kern="1200">
        <a:solidFill>
          <a:schemeClr val="tx1"/>
        </a:solidFill>
        <a:latin typeface="Tw Cen MT" pitchFamily="34" charset="0"/>
        <a:ea typeface="+mn-ea"/>
        <a:cs typeface="Arial" charset="0"/>
      </a:defRPr>
    </a:lvl3pPr>
    <a:lvl4pPr marL="1371600" algn="l" rtl="0" fontAlgn="base">
      <a:spcBef>
        <a:spcPct val="0"/>
      </a:spcBef>
      <a:spcAft>
        <a:spcPct val="0"/>
      </a:spcAft>
      <a:defRPr kern="1200">
        <a:solidFill>
          <a:schemeClr val="tx1"/>
        </a:solidFill>
        <a:latin typeface="Tw Cen MT" pitchFamily="34" charset="0"/>
        <a:ea typeface="+mn-ea"/>
        <a:cs typeface="Arial" charset="0"/>
      </a:defRPr>
    </a:lvl4pPr>
    <a:lvl5pPr marL="1828800" algn="l" rtl="0" fontAlgn="base">
      <a:spcBef>
        <a:spcPct val="0"/>
      </a:spcBef>
      <a:spcAft>
        <a:spcPct val="0"/>
      </a:spcAft>
      <a:defRPr kern="1200">
        <a:solidFill>
          <a:schemeClr val="tx1"/>
        </a:solidFill>
        <a:latin typeface="Tw Cen MT" pitchFamily="34" charset="0"/>
        <a:ea typeface="+mn-ea"/>
        <a:cs typeface="Arial" charset="0"/>
      </a:defRPr>
    </a:lvl5pPr>
    <a:lvl6pPr marL="2286000" algn="l" defTabSz="914400" rtl="0" eaLnBrk="1" latinLnBrk="0" hangingPunct="1">
      <a:defRPr kern="1200">
        <a:solidFill>
          <a:schemeClr val="tx1"/>
        </a:solidFill>
        <a:latin typeface="Tw Cen MT" pitchFamily="34" charset="0"/>
        <a:ea typeface="+mn-ea"/>
        <a:cs typeface="Arial" charset="0"/>
      </a:defRPr>
    </a:lvl6pPr>
    <a:lvl7pPr marL="2743200" algn="l" defTabSz="914400" rtl="0" eaLnBrk="1" latinLnBrk="0" hangingPunct="1">
      <a:defRPr kern="1200">
        <a:solidFill>
          <a:schemeClr val="tx1"/>
        </a:solidFill>
        <a:latin typeface="Tw Cen MT" pitchFamily="34" charset="0"/>
        <a:ea typeface="+mn-ea"/>
        <a:cs typeface="Arial" charset="0"/>
      </a:defRPr>
    </a:lvl7pPr>
    <a:lvl8pPr marL="3200400" algn="l" defTabSz="914400" rtl="0" eaLnBrk="1" latinLnBrk="0" hangingPunct="1">
      <a:defRPr kern="1200">
        <a:solidFill>
          <a:schemeClr val="tx1"/>
        </a:solidFill>
        <a:latin typeface="Tw Cen MT" pitchFamily="34" charset="0"/>
        <a:ea typeface="+mn-ea"/>
        <a:cs typeface="Arial" charset="0"/>
      </a:defRPr>
    </a:lvl8pPr>
    <a:lvl9pPr marL="3657600" algn="l" defTabSz="914400" rtl="0" eaLnBrk="1" latinLnBrk="0" hangingPunct="1">
      <a:defRPr kern="1200">
        <a:solidFill>
          <a:schemeClr val="tx1"/>
        </a:solidFill>
        <a:latin typeface="Tw Cen MT"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FD69"/>
    <a:srgbClr val="672C94"/>
    <a:srgbClr val="ECC4E6"/>
    <a:srgbClr val="CCD8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41" autoAdjust="0"/>
    <p:restoredTop sz="93460" autoAdjust="0"/>
  </p:normalViewPr>
  <p:slideViewPr>
    <p:cSldViewPr>
      <p:cViewPr varScale="1">
        <p:scale>
          <a:sx n="74" d="100"/>
          <a:sy n="74" d="100"/>
        </p:scale>
        <p:origin x="1064" y="5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png"/></Relationships>
</file>

<file path=ppt/diagrams/_rels/data3.xml.rels><?xml version="1.0" encoding="UTF-8" standalone="yes"?>
<Relationships xmlns="http://schemas.openxmlformats.org/package/2006/relationships"><Relationship Id="rId1" Type="http://schemas.openxmlformats.org/officeDocument/2006/relationships/image" Target="../media/image6.jpg"/></Relationships>
</file>

<file path=ppt/diagrams/_rels/drawing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png"/></Relationships>
</file>

<file path=ppt/diagrams/_rels/drawing3.xml.rels><?xml version="1.0" encoding="UTF-8" standalone="yes"?>
<Relationships xmlns="http://schemas.openxmlformats.org/package/2006/relationships"><Relationship Id="rId1" Type="http://schemas.openxmlformats.org/officeDocument/2006/relationships/image" Target="../media/image6.jp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575CC5-E2C6-4801-8A3A-6F637238AB91}" type="doc">
      <dgm:prSet loTypeId="urn:microsoft.com/office/officeart/2005/8/layout/vList4" loCatId="list" qsTypeId="urn:microsoft.com/office/officeart/2005/8/quickstyle/3d4" qsCatId="3D" csTypeId="urn:microsoft.com/office/officeart/2005/8/colors/colorful2" csCatId="colorful" phldr="1"/>
      <dgm:spPr/>
      <dgm:t>
        <a:bodyPr/>
        <a:lstStyle/>
        <a:p>
          <a:endParaRPr lang="en-US"/>
        </a:p>
      </dgm:t>
    </dgm:pt>
    <dgm:pt modelId="{362C6CCD-CEC8-4DE8-8FA6-F0416727A689}">
      <dgm:prSet phldrT="[Text]"/>
      <dgm:spPr/>
      <dgm:t>
        <a:bodyPr/>
        <a:lstStyle/>
        <a:p>
          <a:r>
            <a:rPr lang="en-GB" b="1" dirty="0">
              <a:solidFill>
                <a:srgbClr val="612A8A"/>
              </a:solidFill>
              <a:effectLst>
                <a:outerShdw blurRad="38100" dist="38100" dir="2700000" algn="tl">
                  <a:srgbClr val="000000">
                    <a:alpha val="43137"/>
                  </a:srgbClr>
                </a:outerShdw>
              </a:effectLst>
              <a:latin typeface="Calibri" pitchFamily="34" charset="0"/>
              <a:cs typeface="Calibri" pitchFamily="34" charset="0"/>
            </a:rPr>
            <a:t>Initiative of the New Partnership for Africa’s Development (NEPAD)</a:t>
          </a:r>
        </a:p>
        <a:p>
          <a:r>
            <a:rPr lang="en-GB" b="1" dirty="0">
              <a:solidFill>
                <a:srgbClr val="612A8A"/>
              </a:solidFill>
              <a:effectLst>
                <a:outerShdw blurRad="38100" dist="38100" dir="2700000" algn="tl">
                  <a:srgbClr val="000000">
                    <a:alpha val="43137"/>
                  </a:srgbClr>
                </a:outerShdw>
              </a:effectLst>
              <a:latin typeface="Calibri" pitchFamily="34" charset="0"/>
              <a:cs typeface="Calibri" pitchFamily="34" charset="0"/>
            </a:rPr>
            <a:t>It seeks to enhance food security and reduce hunger  </a:t>
          </a:r>
          <a:endParaRPr lang="en-US" b="1" dirty="0">
            <a:solidFill>
              <a:srgbClr val="612A8A"/>
            </a:solidFill>
            <a:effectLst>
              <a:outerShdw blurRad="38100" dist="38100" dir="2700000" algn="tl">
                <a:srgbClr val="000000">
                  <a:alpha val="43137"/>
                </a:srgbClr>
              </a:outerShdw>
            </a:effectLst>
          </a:endParaRPr>
        </a:p>
      </dgm:t>
    </dgm:pt>
    <dgm:pt modelId="{0B602C04-0D56-40E1-8330-A3AA8CA9E3FC}" type="parTrans" cxnId="{DAA07E5A-EC4B-4208-A033-8FD704208FE4}">
      <dgm:prSet/>
      <dgm:spPr/>
      <dgm:t>
        <a:bodyPr/>
        <a:lstStyle/>
        <a:p>
          <a:endParaRPr lang="en-US"/>
        </a:p>
      </dgm:t>
    </dgm:pt>
    <dgm:pt modelId="{F7F1F972-19DE-4196-883B-1612498CCAC7}" type="sibTrans" cxnId="{DAA07E5A-EC4B-4208-A033-8FD704208FE4}">
      <dgm:prSet/>
      <dgm:spPr/>
      <dgm:t>
        <a:bodyPr/>
        <a:lstStyle/>
        <a:p>
          <a:endParaRPr lang="en-US"/>
        </a:p>
      </dgm:t>
    </dgm:pt>
    <dgm:pt modelId="{D14CC82D-FB1D-46EE-8E84-2E45F40C736D}">
      <dgm:prSet/>
      <dgm:spPr/>
      <dgm:t>
        <a:bodyPr/>
        <a:lstStyle/>
        <a:p>
          <a:r>
            <a:rPr lang="en-GB" dirty="0">
              <a:solidFill>
                <a:srgbClr val="612A8A"/>
              </a:solidFill>
              <a:effectLst>
                <a:outerShdw blurRad="38100" dist="38100" dir="2700000" algn="tl">
                  <a:srgbClr val="000000">
                    <a:alpha val="43137"/>
                  </a:srgbClr>
                </a:outerShdw>
              </a:effectLst>
              <a:latin typeface="Calibri" pitchFamily="34" charset="0"/>
              <a:cs typeface="Calibri" pitchFamily="34" charset="0"/>
            </a:rPr>
            <a:t>One of Ghana’s efforts towards attaining the United Nations Goals. These are to: </a:t>
          </a:r>
        </a:p>
        <a:p>
          <a:r>
            <a:rPr lang="en-US" b="1" dirty="0">
              <a:solidFill>
                <a:srgbClr val="612A8A"/>
              </a:solidFill>
              <a:effectLst>
                <a:outerShdw blurRad="38100" dist="38100" dir="2700000" algn="tl">
                  <a:srgbClr val="000000">
                    <a:alpha val="43137"/>
                  </a:srgbClr>
                </a:outerShdw>
              </a:effectLst>
            </a:rPr>
            <a:t>End hunger</a:t>
          </a:r>
        </a:p>
        <a:p>
          <a:r>
            <a:rPr lang="en-US" b="1" dirty="0">
              <a:solidFill>
                <a:srgbClr val="612A8A"/>
              </a:solidFill>
              <a:effectLst>
                <a:outerShdw blurRad="38100" dist="38100" dir="2700000" algn="tl">
                  <a:srgbClr val="000000">
                    <a:alpha val="43137"/>
                  </a:srgbClr>
                </a:outerShdw>
              </a:effectLst>
            </a:rPr>
            <a:t>Achieve food security and improved nutrition </a:t>
          </a:r>
        </a:p>
        <a:p>
          <a:r>
            <a:rPr lang="en-US" b="1" dirty="0">
              <a:solidFill>
                <a:srgbClr val="612A8A"/>
              </a:solidFill>
              <a:effectLst>
                <a:outerShdw blurRad="38100" dist="38100" dir="2700000" algn="tl">
                  <a:srgbClr val="000000">
                    <a:alpha val="43137"/>
                  </a:srgbClr>
                </a:outerShdw>
              </a:effectLst>
            </a:rPr>
            <a:t>Promote sustainable agriculture</a:t>
          </a:r>
          <a:r>
            <a:rPr lang="en-US" dirty="0">
              <a:solidFill>
                <a:srgbClr val="612A8A"/>
              </a:solidFill>
              <a:effectLst>
                <a:outerShdw blurRad="38100" dist="38100" dir="2700000" algn="tl">
                  <a:srgbClr val="000000">
                    <a:alpha val="43137"/>
                  </a:srgbClr>
                </a:outerShdw>
              </a:effectLst>
            </a:rPr>
            <a:t> </a:t>
          </a:r>
          <a:endParaRPr lang="en-GB" dirty="0">
            <a:solidFill>
              <a:srgbClr val="612A8A"/>
            </a:solidFill>
            <a:effectLst>
              <a:outerShdw blurRad="38100" dist="38100" dir="2700000" algn="tl">
                <a:srgbClr val="000000">
                  <a:alpha val="43137"/>
                </a:srgbClr>
              </a:outerShdw>
            </a:effectLst>
            <a:latin typeface="Calibri" pitchFamily="34" charset="0"/>
            <a:cs typeface="Calibri" pitchFamily="34" charset="0"/>
          </a:endParaRPr>
        </a:p>
      </dgm:t>
    </dgm:pt>
    <dgm:pt modelId="{B413EB17-183E-4BE7-8F86-FEEDAF5AB551}" type="parTrans" cxnId="{EE16A9A7-74D2-4817-B0A2-F3DE91DBA290}">
      <dgm:prSet/>
      <dgm:spPr/>
      <dgm:t>
        <a:bodyPr/>
        <a:lstStyle/>
        <a:p>
          <a:endParaRPr lang="en-US"/>
        </a:p>
      </dgm:t>
    </dgm:pt>
    <dgm:pt modelId="{3D55CA57-D028-499E-8A3A-B3B2F2B68C0A}" type="sibTrans" cxnId="{EE16A9A7-74D2-4817-B0A2-F3DE91DBA290}">
      <dgm:prSet/>
      <dgm:spPr/>
      <dgm:t>
        <a:bodyPr/>
        <a:lstStyle/>
        <a:p>
          <a:endParaRPr lang="en-US"/>
        </a:p>
      </dgm:t>
    </dgm:pt>
    <dgm:pt modelId="{CA3A44F9-CD7C-4DAF-86BC-DD95062045FC}" type="pres">
      <dgm:prSet presAssocID="{B2575CC5-E2C6-4801-8A3A-6F637238AB91}" presName="linear" presStyleCnt="0">
        <dgm:presLayoutVars>
          <dgm:dir/>
          <dgm:resizeHandles val="exact"/>
        </dgm:presLayoutVars>
      </dgm:prSet>
      <dgm:spPr/>
      <dgm:t>
        <a:bodyPr/>
        <a:lstStyle/>
        <a:p>
          <a:endParaRPr lang="en-US"/>
        </a:p>
      </dgm:t>
    </dgm:pt>
    <dgm:pt modelId="{286B1A63-E10B-4C1A-85BC-7336100A4321}" type="pres">
      <dgm:prSet presAssocID="{362C6CCD-CEC8-4DE8-8FA6-F0416727A689}" presName="comp" presStyleCnt="0"/>
      <dgm:spPr/>
    </dgm:pt>
    <dgm:pt modelId="{D32F120B-71AE-402F-A9D7-2F5C813C570A}" type="pres">
      <dgm:prSet presAssocID="{362C6CCD-CEC8-4DE8-8FA6-F0416727A689}" presName="box" presStyleLbl="node1" presStyleIdx="0" presStyleCnt="2"/>
      <dgm:spPr/>
      <dgm:t>
        <a:bodyPr/>
        <a:lstStyle/>
        <a:p>
          <a:endParaRPr lang="en-US"/>
        </a:p>
      </dgm:t>
    </dgm:pt>
    <dgm:pt modelId="{7D4F3312-64E1-4220-A88B-21C850D61764}" type="pres">
      <dgm:prSet presAssocID="{362C6CCD-CEC8-4DE8-8FA6-F0416727A689}" presName="img" presStyleLbl="fgImgPlace1" presStyleIdx="0" presStyleCnt="2"/>
      <dgm:spPr>
        <a:blipFill>
          <a:blip xmlns:r="http://schemas.openxmlformats.org/officeDocument/2006/relationships" r:embed="rId1">
            <a:extLst>
              <a:ext uri="{28A0092B-C50C-407E-A947-70E740481C1C}">
                <a14:useLocalDpi xmlns:a14="http://schemas.microsoft.com/office/drawing/2010/main" val="0"/>
              </a:ext>
            </a:extLst>
          </a:blip>
          <a:srcRect/>
          <a:stretch>
            <a:fillRect t="-13000" b="-13000"/>
          </a:stretch>
        </a:blipFill>
      </dgm:spPr>
    </dgm:pt>
    <dgm:pt modelId="{557DCF88-591C-4016-BC9D-807A7B38EEDC}" type="pres">
      <dgm:prSet presAssocID="{362C6CCD-CEC8-4DE8-8FA6-F0416727A689}" presName="text" presStyleLbl="node1" presStyleIdx="0" presStyleCnt="2">
        <dgm:presLayoutVars>
          <dgm:bulletEnabled val="1"/>
        </dgm:presLayoutVars>
      </dgm:prSet>
      <dgm:spPr/>
      <dgm:t>
        <a:bodyPr/>
        <a:lstStyle/>
        <a:p>
          <a:endParaRPr lang="en-US"/>
        </a:p>
      </dgm:t>
    </dgm:pt>
    <dgm:pt modelId="{B331247D-1530-42D2-8521-F247DE953304}" type="pres">
      <dgm:prSet presAssocID="{F7F1F972-19DE-4196-883B-1612498CCAC7}" presName="spacer" presStyleCnt="0"/>
      <dgm:spPr/>
    </dgm:pt>
    <dgm:pt modelId="{3093B66D-3D1D-4E24-A2E6-2D3B24E87454}" type="pres">
      <dgm:prSet presAssocID="{D14CC82D-FB1D-46EE-8E84-2E45F40C736D}" presName="comp" presStyleCnt="0"/>
      <dgm:spPr/>
    </dgm:pt>
    <dgm:pt modelId="{2359D48B-EB5A-47BD-84C5-57ECB005A66C}" type="pres">
      <dgm:prSet presAssocID="{D14CC82D-FB1D-46EE-8E84-2E45F40C736D}" presName="box" presStyleLbl="node1" presStyleIdx="1" presStyleCnt="2"/>
      <dgm:spPr/>
      <dgm:t>
        <a:bodyPr/>
        <a:lstStyle/>
        <a:p>
          <a:endParaRPr lang="en-US"/>
        </a:p>
      </dgm:t>
    </dgm:pt>
    <dgm:pt modelId="{B916EE41-44FD-42D5-A6FA-1852DE180E47}" type="pres">
      <dgm:prSet presAssocID="{D14CC82D-FB1D-46EE-8E84-2E45F40C736D}" presName="img" presStyleLbl="fgImgPlac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l="-32000" r="-32000"/>
          </a:stretch>
        </a:blipFill>
      </dgm:spPr>
    </dgm:pt>
    <dgm:pt modelId="{1494CA11-0E64-4C22-B853-5F150523BECF}" type="pres">
      <dgm:prSet presAssocID="{D14CC82D-FB1D-46EE-8E84-2E45F40C736D}" presName="text" presStyleLbl="node1" presStyleIdx="1" presStyleCnt="2">
        <dgm:presLayoutVars>
          <dgm:bulletEnabled val="1"/>
        </dgm:presLayoutVars>
      </dgm:prSet>
      <dgm:spPr/>
      <dgm:t>
        <a:bodyPr/>
        <a:lstStyle/>
        <a:p>
          <a:endParaRPr lang="en-US"/>
        </a:p>
      </dgm:t>
    </dgm:pt>
  </dgm:ptLst>
  <dgm:cxnLst>
    <dgm:cxn modelId="{A3A8762D-5478-4D7A-ABF7-86C3A2FA7871}" type="presOf" srcId="{D14CC82D-FB1D-46EE-8E84-2E45F40C736D}" destId="{1494CA11-0E64-4C22-B853-5F150523BECF}" srcOrd="1" destOrd="0" presId="urn:microsoft.com/office/officeart/2005/8/layout/vList4"/>
    <dgm:cxn modelId="{A422A2AD-1B06-4467-9F96-7255919B5CCF}" type="presOf" srcId="{B2575CC5-E2C6-4801-8A3A-6F637238AB91}" destId="{CA3A44F9-CD7C-4DAF-86BC-DD95062045FC}" srcOrd="0" destOrd="0" presId="urn:microsoft.com/office/officeart/2005/8/layout/vList4"/>
    <dgm:cxn modelId="{C1280071-756C-4A55-9800-9E17C799BF3F}" type="presOf" srcId="{362C6CCD-CEC8-4DE8-8FA6-F0416727A689}" destId="{D32F120B-71AE-402F-A9D7-2F5C813C570A}" srcOrd="0" destOrd="0" presId="urn:microsoft.com/office/officeart/2005/8/layout/vList4"/>
    <dgm:cxn modelId="{61629674-E107-4DD1-AE20-B81DC1331282}" type="presOf" srcId="{362C6CCD-CEC8-4DE8-8FA6-F0416727A689}" destId="{557DCF88-591C-4016-BC9D-807A7B38EEDC}" srcOrd="1" destOrd="0" presId="urn:microsoft.com/office/officeart/2005/8/layout/vList4"/>
    <dgm:cxn modelId="{DAA07E5A-EC4B-4208-A033-8FD704208FE4}" srcId="{B2575CC5-E2C6-4801-8A3A-6F637238AB91}" destId="{362C6CCD-CEC8-4DE8-8FA6-F0416727A689}" srcOrd="0" destOrd="0" parTransId="{0B602C04-0D56-40E1-8330-A3AA8CA9E3FC}" sibTransId="{F7F1F972-19DE-4196-883B-1612498CCAC7}"/>
    <dgm:cxn modelId="{EE16A9A7-74D2-4817-B0A2-F3DE91DBA290}" srcId="{B2575CC5-E2C6-4801-8A3A-6F637238AB91}" destId="{D14CC82D-FB1D-46EE-8E84-2E45F40C736D}" srcOrd="1" destOrd="0" parTransId="{B413EB17-183E-4BE7-8F86-FEEDAF5AB551}" sibTransId="{3D55CA57-D028-499E-8A3A-B3B2F2B68C0A}"/>
    <dgm:cxn modelId="{20D14F3F-6883-44DD-A828-5155C6A35404}" type="presOf" srcId="{D14CC82D-FB1D-46EE-8E84-2E45F40C736D}" destId="{2359D48B-EB5A-47BD-84C5-57ECB005A66C}" srcOrd="0" destOrd="0" presId="urn:microsoft.com/office/officeart/2005/8/layout/vList4"/>
    <dgm:cxn modelId="{9E2ED954-DA55-442D-8252-FDA458FC4446}" type="presParOf" srcId="{CA3A44F9-CD7C-4DAF-86BC-DD95062045FC}" destId="{286B1A63-E10B-4C1A-85BC-7336100A4321}" srcOrd="0" destOrd="0" presId="urn:microsoft.com/office/officeart/2005/8/layout/vList4"/>
    <dgm:cxn modelId="{54B47EFE-1587-4F3A-82B3-DFA6D6322E5F}" type="presParOf" srcId="{286B1A63-E10B-4C1A-85BC-7336100A4321}" destId="{D32F120B-71AE-402F-A9D7-2F5C813C570A}" srcOrd="0" destOrd="0" presId="urn:microsoft.com/office/officeart/2005/8/layout/vList4"/>
    <dgm:cxn modelId="{3FE63F57-D800-4F0D-A0F6-CDCBB95C8E7D}" type="presParOf" srcId="{286B1A63-E10B-4C1A-85BC-7336100A4321}" destId="{7D4F3312-64E1-4220-A88B-21C850D61764}" srcOrd="1" destOrd="0" presId="urn:microsoft.com/office/officeart/2005/8/layout/vList4"/>
    <dgm:cxn modelId="{C9A5030A-439C-4649-8072-8C789301574E}" type="presParOf" srcId="{286B1A63-E10B-4C1A-85BC-7336100A4321}" destId="{557DCF88-591C-4016-BC9D-807A7B38EEDC}" srcOrd="2" destOrd="0" presId="urn:microsoft.com/office/officeart/2005/8/layout/vList4"/>
    <dgm:cxn modelId="{73B11AEB-C02F-465D-9590-3EDB68214975}" type="presParOf" srcId="{CA3A44F9-CD7C-4DAF-86BC-DD95062045FC}" destId="{B331247D-1530-42D2-8521-F247DE953304}" srcOrd="1" destOrd="0" presId="urn:microsoft.com/office/officeart/2005/8/layout/vList4"/>
    <dgm:cxn modelId="{8361C7FC-8313-47A4-92EA-E80532536159}" type="presParOf" srcId="{CA3A44F9-CD7C-4DAF-86BC-DD95062045FC}" destId="{3093B66D-3D1D-4E24-A2E6-2D3B24E87454}" srcOrd="2" destOrd="0" presId="urn:microsoft.com/office/officeart/2005/8/layout/vList4"/>
    <dgm:cxn modelId="{4C2D9132-B4C4-4E9A-9953-D709C45A6E4F}" type="presParOf" srcId="{3093B66D-3D1D-4E24-A2E6-2D3B24E87454}" destId="{2359D48B-EB5A-47BD-84C5-57ECB005A66C}" srcOrd="0" destOrd="0" presId="urn:microsoft.com/office/officeart/2005/8/layout/vList4"/>
    <dgm:cxn modelId="{AC35F001-EF50-44CA-813A-2D822CD41990}" type="presParOf" srcId="{3093B66D-3D1D-4E24-A2E6-2D3B24E87454}" destId="{B916EE41-44FD-42D5-A6FA-1852DE180E47}" srcOrd="1" destOrd="0" presId="urn:microsoft.com/office/officeart/2005/8/layout/vList4"/>
    <dgm:cxn modelId="{EDE0744E-E43F-45E8-976F-E64E454523BB}" type="presParOf" srcId="{3093B66D-3D1D-4E24-A2E6-2D3B24E87454}" destId="{1494CA11-0E64-4C22-B853-5F150523BECF}"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B87369-C634-40B0-9206-94EDC48ED4D5}" type="doc">
      <dgm:prSet loTypeId="urn:microsoft.com/office/officeart/2005/8/layout/lProcess2" loCatId="list" qsTypeId="urn:microsoft.com/office/officeart/2005/8/quickstyle/3d4" qsCatId="3D" csTypeId="urn:microsoft.com/office/officeart/2005/8/colors/colorful4" csCatId="colorful" phldr="1"/>
      <dgm:spPr/>
      <dgm:t>
        <a:bodyPr/>
        <a:lstStyle/>
        <a:p>
          <a:endParaRPr lang="en-US"/>
        </a:p>
      </dgm:t>
    </dgm:pt>
    <dgm:pt modelId="{0EC2FE7D-F67B-46C2-999A-85C880A4487C}">
      <dgm:prSet phldrT="[Text]" custT="1"/>
      <dgm:spPr/>
      <dgm:t>
        <a:bodyPr/>
        <a:lstStyle/>
        <a:p>
          <a:pPr>
            <a:lnSpc>
              <a:spcPct val="150000"/>
            </a:lnSpc>
          </a:pPr>
          <a:r>
            <a:rPr lang="en-GB" sz="2400" b="1" dirty="0">
              <a:solidFill>
                <a:srgbClr val="612A8A"/>
              </a:solidFill>
              <a:effectLst>
                <a:outerShdw blurRad="38100" dist="38100" dir="2700000" algn="tl">
                  <a:srgbClr val="000000">
                    <a:alpha val="43137"/>
                  </a:srgbClr>
                </a:outerShdw>
              </a:effectLst>
              <a:latin typeface="Calibri" pitchFamily="34" charset="0"/>
              <a:cs typeface="Calibri" pitchFamily="34" charset="0"/>
            </a:rPr>
            <a:t>Immediate objectives</a:t>
          </a:r>
        </a:p>
        <a:p>
          <a:pPr>
            <a:lnSpc>
              <a:spcPct val="90000"/>
            </a:lnSpc>
          </a:pPr>
          <a:endParaRPr lang="en-GB" sz="1700" dirty="0">
            <a:solidFill>
              <a:srgbClr val="612A8A"/>
            </a:solidFill>
            <a:effectLst>
              <a:outerShdw blurRad="38100" dist="38100" dir="2700000" algn="tl">
                <a:srgbClr val="000000">
                  <a:alpha val="43137"/>
                </a:srgbClr>
              </a:outerShdw>
            </a:effectLst>
            <a:latin typeface="Calibri" pitchFamily="34" charset="0"/>
          </a:endParaRPr>
        </a:p>
        <a:p>
          <a:pPr>
            <a:lnSpc>
              <a:spcPct val="90000"/>
            </a:lnSpc>
          </a:pPr>
          <a:endParaRPr lang="en-US" sz="1700" dirty="0">
            <a:solidFill>
              <a:srgbClr val="612A8A"/>
            </a:solidFill>
            <a:effectLst>
              <a:outerShdw blurRad="38100" dist="38100" dir="2700000" algn="tl">
                <a:srgbClr val="000000">
                  <a:alpha val="43137"/>
                </a:srgbClr>
              </a:outerShdw>
            </a:effectLst>
          </a:endParaRPr>
        </a:p>
      </dgm:t>
    </dgm:pt>
    <dgm:pt modelId="{8F1F31B9-7C4C-4039-A08E-584518236ED2}" type="parTrans" cxnId="{309CB0DE-E122-425E-AEFE-5B2842DF1F4B}">
      <dgm:prSet/>
      <dgm:spPr/>
      <dgm:t>
        <a:bodyPr/>
        <a:lstStyle/>
        <a:p>
          <a:endParaRPr lang="en-US"/>
        </a:p>
      </dgm:t>
    </dgm:pt>
    <dgm:pt modelId="{F556BDF7-3E95-46B2-8A2B-A60DA1585008}" type="sibTrans" cxnId="{309CB0DE-E122-425E-AEFE-5B2842DF1F4B}">
      <dgm:prSet/>
      <dgm:spPr/>
      <dgm:t>
        <a:bodyPr/>
        <a:lstStyle/>
        <a:p>
          <a:endParaRPr lang="en-US"/>
        </a:p>
      </dgm:t>
    </dgm:pt>
    <dgm:pt modelId="{7E34A39A-9451-449B-94E5-2AAF69C12487}">
      <dgm:prSet/>
      <dgm:spPr/>
      <dgm:t>
        <a:bodyPr/>
        <a:lstStyle/>
        <a:p>
          <a:r>
            <a:rPr lang="en-GB" dirty="0">
              <a:solidFill>
                <a:srgbClr val="612A8A"/>
              </a:solidFill>
              <a:effectLst>
                <a:outerShdw blurRad="38100" dist="38100" dir="2700000" algn="tl">
                  <a:srgbClr val="000000">
                    <a:alpha val="43137"/>
                  </a:srgbClr>
                </a:outerShdw>
              </a:effectLst>
              <a:latin typeface="Calibri" pitchFamily="34" charset="0"/>
              <a:cs typeface="Calibri" pitchFamily="34" charset="0"/>
            </a:rPr>
            <a:t>Reducing hunger and malnutrition</a:t>
          </a:r>
        </a:p>
      </dgm:t>
    </dgm:pt>
    <dgm:pt modelId="{6502CA45-B59A-4D06-9B04-5583BD2CFFE0}" type="parTrans" cxnId="{790271AC-6384-4534-AA74-01BFE32E2BFB}">
      <dgm:prSet/>
      <dgm:spPr/>
      <dgm:t>
        <a:bodyPr/>
        <a:lstStyle/>
        <a:p>
          <a:endParaRPr lang="en-US"/>
        </a:p>
      </dgm:t>
    </dgm:pt>
    <dgm:pt modelId="{4F8933E8-218B-422A-A69E-833DB4CB133E}" type="sibTrans" cxnId="{790271AC-6384-4534-AA74-01BFE32E2BFB}">
      <dgm:prSet/>
      <dgm:spPr/>
      <dgm:t>
        <a:bodyPr/>
        <a:lstStyle/>
        <a:p>
          <a:endParaRPr lang="en-US"/>
        </a:p>
      </dgm:t>
    </dgm:pt>
    <dgm:pt modelId="{FB4A5B6B-F42D-4D17-AF59-98739923B60C}">
      <dgm:prSet/>
      <dgm:spPr/>
      <dgm:t>
        <a:bodyPr/>
        <a:lstStyle/>
        <a:p>
          <a:r>
            <a:rPr lang="en-GB" dirty="0">
              <a:solidFill>
                <a:srgbClr val="612A8A"/>
              </a:solidFill>
              <a:effectLst>
                <a:outerShdw blurRad="38100" dist="38100" dir="2700000" algn="tl">
                  <a:srgbClr val="000000">
                    <a:alpha val="43137"/>
                  </a:srgbClr>
                </a:outerShdw>
              </a:effectLst>
              <a:latin typeface="Calibri" pitchFamily="34" charset="0"/>
              <a:cs typeface="Calibri" pitchFamily="34" charset="0"/>
            </a:rPr>
            <a:t>Increasing school enrolment, attendance and retention</a:t>
          </a:r>
        </a:p>
      </dgm:t>
    </dgm:pt>
    <dgm:pt modelId="{5FFD90AD-17F9-4736-845C-11709FF60D6B}" type="parTrans" cxnId="{ADA7547A-509A-4450-B11D-AFD30F170A9A}">
      <dgm:prSet/>
      <dgm:spPr/>
      <dgm:t>
        <a:bodyPr/>
        <a:lstStyle/>
        <a:p>
          <a:endParaRPr lang="en-US"/>
        </a:p>
      </dgm:t>
    </dgm:pt>
    <dgm:pt modelId="{2ACDFB5C-5D31-4383-A13C-144F586C4938}" type="sibTrans" cxnId="{ADA7547A-509A-4450-B11D-AFD30F170A9A}">
      <dgm:prSet/>
      <dgm:spPr/>
      <dgm:t>
        <a:bodyPr/>
        <a:lstStyle/>
        <a:p>
          <a:endParaRPr lang="en-US"/>
        </a:p>
      </dgm:t>
    </dgm:pt>
    <dgm:pt modelId="{68FB49A2-3ACC-4F6E-95EE-4F261253AF01}">
      <dgm:prSet/>
      <dgm:spPr/>
      <dgm:t>
        <a:bodyPr/>
        <a:lstStyle/>
        <a:p>
          <a:r>
            <a:rPr lang="en-GB" dirty="0">
              <a:solidFill>
                <a:srgbClr val="612A8A"/>
              </a:solidFill>
              <a:effectLst>
                <a:outerShdw blurRad="38100" dist="38100" dir="2700000" algn="tl">
                  <a:srgbClr val="000000">
                    <a:alpha val="43137"/>
                  </a:srgbClr>
                </a:outerShdw>
              </a:effectLst>
              <a:latin typeface="Calibri" pitchFamily="34" charset="0"/>
              <a:cs typeface="Calibri" pitchFamily="34" charset="0"/>
            </a:rPr>
            <a:t>Boosting domestic food production</a:t>
          </a:r>
        </a:p>
      </dgm:t>
    </dgm:pt>
    <dgm:pt modelId="{D27EA740-2B1A-4792-AF63-6E3259E435C5}" type="parTrans" cxnId="{1B374C76-A98D-47D1-8004-B5CC7A71980C}">
      <dgm:prSet/>
      <dgm:spPr/>
      <dgm:t>
        <a:bodyPr/>
        <a:lstStyle/>
        <a:p>
          <a:endParaRPr lang="en-US"/>
        </a:p>
      </dgm:t>
    </dgm:pt>
    <dgm:pt modelId="{8CE5D0BE-269A-4B05-828A-8148F64AE221}" type="sibTrans" cxnId="{1B374C76-A98D-47D1-8004-B5CC7A71980C}">
      <dgm:prSet/>
      <dgm:spPr/>
      <dgm:t>
        <a:bodyPr/>
        <a:lstStyle/>
        <a:p>
          <a:endParaRPr lang="en-US"/>
        </a:p>
      </dgm:t>
    </dgm:pt>
    <dgm:pt modelId="{01CB7756-F5FD-4143-AB7D-C958EE82DBA6}">
      <dgm:prSet/>
      <dgm:spPr/>
      <dgm:t>
        <a:bodyPr/>
        <a:lstStyle/>
        <a:p>
          <a:r>
            <a:rPr lang="en-GB" b="1" dirty="0">
              <a:solidFill>
                <a:srgbClr val="612A8A"/>
              </a:solidFill>
              <a:effectLst>
                <a:outerShdw blurRad="38100" dist="38100" dir="2700000" algn="tl">
                  <a:srgbClr val="000000">
                    <a:alpha val="43137"/>
                  </a:srgbClr>
                </a:outerShdw>
              </a:effectLst>
              <a:latin typeface="Calibri" pitchFamily="34" charset="0"/>
              <a:cs typeface="Calibri" pitchFamily="34" charset="0"/>
            </a:rPr>
            <a:t>The long-term goal: Contribute to poverty reduction and food security in Ghana</a:t>
          </a:r>
        </a:p>
      </dgm:t>
    </dgm:pt>
    <dgm:pt modelId="{0E8653CE-A56E-4305-B68D-5FAFBC0DEE46}" type="parTrans" cxnId="{A0A852C4-3170-45FD-825E-DF5A895501CD}">
      <dgm:prSet/>
      <dgm:spPr/>
      <dgm:t>
        <a:bodyPr/>
        <a:lstStyle/>
        <a:p>
          <a:endParaRPr lang="en-US"/>
        </a:p>
      </dgm:t>
    </dgm:pt>
    <dgm:pt modelId="{287F6D65-CE97-4F4A-AB42-83F608E72EC8}" type="sibTrans" cxnId="{A0A852C4-3170-45FD-825E-DF5A895501CD}">
      <dgm:prSet/>
      <dgm:spPr/>
      <dgm:t>
        <a:bodyPr/>
        <a:lstStyle/>
        <a:p>
          <a:endParaRPr lang="en-US"/>
        </a:p>
      </dgm:t>
    </dgm:pt>
    <dgm:pt modelId="{EC7537C6-F975-413A-B620-34EE933E1D0E}">
      <dgm:prSet/>
      <dgm:spPr/>
      <dgm:t>
        <a:bodyPr/>
        <a:lstStyle/>
        <a:p>
          <a:r>
            <a:rPr lang="en-GB" dirty="0">
              <a:solidFill>
                <a:srgbClr val="612A8A"/>
              </a:solidFill>
              <a:effectLst>
                <a:outerShdw blurRad="38100" dist="38100" dir="2700000" algn="tl">
                  <a:srgbClr val="000000">
                    <a:alpha val="43137"/>
                  </a:srgbClr>
                </a:outerShdw>
              </a:effectLst>
              <a:latin typeface="Calibri" pitchFamily="34" charset="0"/>
              <a:cs typeface="Calibri" pitchFamily="34" charset="0"/>
            </a:rPr>
            <a:t>This is based on a strategy of spending about 70% of the feeding cost on local farm produce, leading to increased income and employment for farmers at the community level and eventually the national level as the programme grows  </a:t>
          </a:r>
        </a:p>
      </dgm:t>
    </dgm:pt>
    <dgm:pt modelId="{1F84FD45-6E15-4CDA-A13C-69AAA51378DD}" type="parTrans" cxnId="{40BC7D1E-F0DD-4266-934E-58A2089479D0}">
      <dgm:prSet/>
      <dgm:spPr/>
      <dgm:t>
        <a:bodyPr/>
        <a:lstStyle/>
        <a:p>
          <a:endParaRPr lang="en-US"/>
        </a:p>
      </dgm:t>
    </dgm:pt>
    <dgm:pt modelId="{811EA98A-BA38-42A6-8182-AE7AE06D4891}" type="sibTrans" cxnId="{40BC7D1E-F0DD-4266-934E-58A2089479D0}">
      <dgm:prSet/>
      <dgm:spPr/>
      <dgm:t>
        <a:bodyPr/>
        <a:lstStyle/>
        <a:p>
          <a:endParaRPr lang="en-US"/>
        </a:p>
      </dgm:t>
    </dgm:pt>
    <dgm:pt modelId="{3062F5AA-9AD0-48AF-B025-9B871EC8882A}" type="pres">
      <dgm:prSet presAssocID="{97B87369-C634-40B0-9206-94EDC48ED4D5}" presName="theList" presStyleCnt="0">
        <dgm:presLayoutVars>
          <dgm:dir/>
          <dgm:animLvl val="lvl"/>
          <dgm:resizeHandles val="exact"/>
        </dgm:presLayoutVars>
      </dgm:prSet>
      <dgm:spPr/>
      <dgm:t>
        <a:bodyPr/>
        <a:lstStyle/>
        <a:p>
          <a:endParaRPr lang="en-US"/>
        </a:p>
      </dgm:t>
    </dgm:pt>
    <dgm:pt modelId="{5AE52803-ACEA-402E-B5FA-616879D0C94B}" type="pres">
      <dgm:prSet presAssocID="{0EC2FE7D-F67B-46C2-999A-85C880A4487C}" presName="compNode" presStyleCnt="0"/>
      <dgm:spPr/>
    </dgm:pt>
    <dgm:pt modelId="{531325A9-D5E8-468E-9E39-DD7B15B52A74}" type="pres">
      <dgm:prSet presAssocID="{0EC2FE7D-F67B-46C2-999A-85C880A4487C}" presName="aNode" presStyleLbl="bgShp" presStyleIdx="0" presStyleCnt="2"/>
      <dgm:spPr/>
      <dgm:t>
        <a:bodyPr/>
        <a:lstStyle/>
        <a:p>
          <a:endParaRPr lang="en-US"/>
        </a:p>
      </dgm:t>
    </dgm:pt>
    <dgm:pt modelId="{1870CA45-324D-4AD9-A555-F65103408D50}" type="pres">
      <dgm:prSet presAssocID="{0EC2FE7D-F67B-46C2-999A-85C880A4487C}" presName="textNode" presStyleLbl="bgShp" presStyleIdx="0" presStyleCnt="2"/>
      <dgm:spPr/>
      <dgm:t>
        <a:bodyPr/>
        <a:lstStyle/>
        <a:p>
          <a:endParaRPr lang="en-US"/>
        </a:p>
      </dgm:t>
    </dgm:pt>
    <dgm:pt modelId="{2F9F20DF-5391-4418-8EFE-29B331E9D751}" type="pres">
      <dgm:prSet presAssocID="{0EC2FE7D-F67B-46C2-999A-85C880A4487C}" presName="compChildNode" presStyleCnt="0"/>
      <dgm:spPr/>
    </dgm:pt>
    <dgm:pt modelId="{6C63091A-1848-428D-94BE-506E4CD2D148}" type="pres">
      <dgm:prSet presAssocID="{0EC2FE7D-F67B-46C2-999A-85C880A4487C}" presName="theInnerList" presStyleCnt="0"/>
      <dgm:spPr/>
    </dgm:pt>
    <dgm:pt modelId="{38FC845A-F0F1-4CEB-9CFE-D135AEE994AE}" type="pres">
      <dgm:prSet presAssocID="{7E34A39A-9451-449B-94E5-2AAF69C12487}" presName="childNode" presStyleLbl="node1" presStyleIdx="0" presStyleCnt="4" custLinFactY="-20116" custLinFactNeighborY="-100000">
        <dgm:presLayoutVars>
          <dgm:bulletEnabled val="1"/>
        </dgm:presLayoutVars>
      </dgm:prSet>
      <dgm:spPr/>
      <dgm:t>
        <a:bodyPr/>
        <a:lstStyle/>
        <a:p>
          <a:endParaRPr lang="en-US"/>
        </a:p>
      </dgm:t>
    </dgm:pt>
    <dgm:pt modelId="{8CA65231-95FE-45B4-9027-5DEA21E170C8}" type="pres">
      <dgm:prSet presAssocID="{7E34A39A-9451-449B-94E5-2AAF69C12487}" presName="aSpace2" presStyleCnt="0"/>
      <dgm:spPr/>
    </dgm:pt>
    <dgm:pt modelId="{75B1828F-A830-4CA9-BCAD-D2476AA13988}" type="pres">
      <dgm:prSet presAssocID="{FB4A5B6B-F42D-4D17-AF59-98739923B60C}" presName="childNode" presStyleLbl="node1" presStyleIdx="1" presStyleCnt="4" custLinFactY="-1010" custLinFactNeighborY="-100000">
        <dgm:presLayoutVars>
          <dgm:bulletEnabled val="1"/>
        </dgm:presLayoutVars>
      </dgm:prSet>
      <dgm:spPr/>
      <dgm:t>
        <a:bodyPr/>
        <a:lstStyle/>
        <a:p>
          <a:endParaRPr lang="en-US"/>
        </a:p>
      </dgm:t>
    </dgm:pt>
    <dgm:pt modelId="{CEE055F5-A440-4E0D-8A9B-AD3FE400411E}" type="pres">
      <dgm:prSet presAssocID="{FB4A5B6B-F42D-4D17-AF59-98739923B60C}" presName="aSpace2" presStyleCnt="0"/>
      <dgm:spPr/>
    </dgm:pt>
    <dgm:pt modelId="{AED07012-8EB9-4D13-BA72-14109EDCC115}" type="pres">
      <dgm:prSet presAssocID="{68FB49A2-3ACC-4F6E-95EE-4F261253AF01}" presName="childNode" presStyleLbl="node1" presStyleIdx="2" presStyleCnt="4">
        <dgm:presLayoutVars>
          <dgm:bulletEnabled val="1"/>
        </dgm:presLayoutVars>
      </dgm:prSet>
      <dgm:spPr/>
      <dgm:t>
        <a:bodyPr/>
        <a:lstStyle/>
        <a:p>
          <a:endParaRPr lang="en-US"/>
        </a:p>
      </dgm:t>
    </dgm:pt>
    <dgm:pt modelId="{AA4A6EF6-58C5-4646-909B-07203B0F3441}" type="pres">
      <dgm:prSet presAssocID="{0EC2FE7D-F67B-46C2-999A-85C880A4487C}" presName="aSpace" presStyleCnt="0"/>
      <dgm:spPr/>
    </dgm:pt>
    <dgm:pt modelId="{37727BF9-64E2-4712-9B27-CDA474146C05}" type="pres">
      <dgm:prSet presAssocID="{01CB7756-F5FD-4143-AB7D-C958EE82DBA6}" presName="compNode" presStyleCnt="0"/>
      <dgm:spPr/>
    </dgm:pt>
    <dgm:pt modelId="{5715F53C-41B9-4E12-8C06-2B82A8DCDA82}" type="pres">
      <dgm:prSet presAssocID="{01CB7756-F5FD-4143-AB7D-C958EE82DBA6}" presName="aNode" presStyleLbl="bgShp" presStyleIdx="1" presStyleCnt="2"/>
      <dgm:spPr/>
      <dgm:t>
        <a:bodyPr/>
        <a:lstStyle/>
        <a:p>
          <a:endParaRPr lang="en-US"/>
        </a:p>
      </dgm:t>
    </dgm:pt>
    <dgm:pt modelId="{08AA3C00-B44C-43FF-9A82-8667360CE041}" type="pres">
      <dgm:prSet presAssocID="{01CB7756-F5FD-4143-AB7D-C958EE82DBA6}" presName="textNode" presStyleLbl="bgShp" presStyleIdx="1" presStyleCnt="2"/>
      <dgm:spPr/>
      <dgm:t>
        <a:bodyPr/>
        <a:lstStyle/>
        <a:p>
          <a:endParaRPr lang="en-US"/>
        </a:p>
      </dgm:t>
    </dgm:pt>
    <dgm:pt modelId="{B858A879-16EB-425E-8D89-E109A6FEE6CF}" type="pres">
      <dgm:prSet presAssocID="{01CB7756-F5FD-4143-AB7D-C958EE82DBA6}" presName="compChildNode" presStyleCnt="0"/>
      <dgm:spPr/>
    </dgm:pt>
    <dgm:pt modelId="{7D46FE06-95FB-475C-B1F3-79917A97497A}" type="pres">
      <dgm:prSet presAssocID="{01CB7756-F5FD-4143-AB7D-C958EE82DBA6}" presName="theInnerList" presStyleCnt="0"/>
      <dgm:spPr/>
    </dgm:pt>
    <dgm:pt modelId="{8DA80DB6-C1F1-4F33-9680-DBA07021671F}" type="pres">
      <dgm:prSet presAssocID="{EC7537C6-F975-413A-B620-34EE933E1D0E}" presName="childNode" presStyleLbl="node1" presStyleIdx="3" presStyleCnt="4">
        <dgm:presLayoutVars>
          <dgm:bulletEnabled val="1"/>
        </dgm:presLayoutVars>
      </dgm:prSet>
      <dgm:spPr/>
      <dgm:t>
        <a:bodyPr/>
        <a:lstStyle/>
        <a:p>
          <a:endParaRPr lang="en-US"/>
        </a:p>
      </dgm:t>
    </dgm:pt>
  </dgm:ptLst>
  <dgm:cxnLst>
    <dgm:cxn modelId="{6B5E7BFE-E9EE-48D6-9CF0-A83B202E5FE7}" type="presOf" srcId="{97B87369-C634-40B0-9206-94EDC48ED4D5}" destId="{3062F5AA-9AD0-48AF-B025-9B871EC8882A}" srcOrd="0" destOrd="0" presId="urn:microsoft.com/office/officeart/2005/8/layout/lProcess2"/>
    <dgm:cxn modelId="{574FF666-84FE-438F-966B-DCCA87FCF221}" type="presOf" srcId="{01CB7756-F5FD-4143-AB7D-C958EE82DBA6}" destId="{08AA3C00-B44C-43FF-9A82-8667360CE041}" srcOrd="1" destOrd="0" presId="urn:microsoft.com/office/officeart/2005/8/layout/lProcess2"/>
    <dgm:cxn modelId="{42A5DEE6-B71A-4683-8C12-2CC1A27AF751}" type="presOf" srcId="{01CB7756-F5FD-4143-AB7D-C958EE82DBA6}" destId="{5715F53C-41B9-4E12-8C06-2B82A8DCDA82}" srcOrd="0" destOrd="0" presId="urn:microsoft.com/office/officeart/2005/8/layout/lProcess2"/>
    <dgm:cxn modelId="{0539D370-7E8D-4484-BDF1-E3866DA173A1}" type="presOf" srcId="{0EC2FE7D-F67B-46C2-999A-85C880A4487C}" destId="{1870CA45-324D-4AD9-A555-F65103408D50}" srcOrd="1" destOrd="0" presId="urn:microsoft.com/office/officeart/2005/8/layout/lProcess2"/>
    <dgm:cxn modelId="{ADA7547A-509A-4450-B11D-AFD30F170A9A}" srcId="{0EC2FE7D-F67B-46C2-999A-85C880A4487C}" destId="{FB4A5B6B-F42D-4D17-AF59-98739923B60C}" srcOrd="1" destOrd="0" parTransId="{5FFD90AD-17F9-4736-845C-11709FF60D6B}" sibTransId="{2ACDFB5C-5D31-4383-A13C-144F586C4938}"/>
    <dgm:cxn modelId="{1B374C76-A98D-47D1-8004-B5CC7A71980C}" srcId="{0EC2FE7D-F67B-46C2-999A-85C880A4487C}" destId="{68FB49A2-3ACC-4F6E-95EE-4F261253AF01}" srcOrd="2" destOrd="0" parTransId="{D27EA740-2B1A-4792-AF63-6E3259E435C5}" sibTransId="{8CE5D0BE-269A-4B05-828A-8148F64AE221}"/>
    <dgm:cxn modelId="{653FCC75-E343-4679-9CD9-DE42EFF5E12E}" type="presOf" srcId="{EC7537C6-F975-413A-B620-34EE933E1D0E}" destId="{8DA80DB6-C1F1-4F33-9680-DBA07021671F}" srcOrd="0" destOrd="0" presId="urn:microsoft.com/office/officeart/2005/8/layout/lProcess2"/>
    <dgm:cxn modelId="{A5BA74B5-201C-437F-B936-2C6359866ECC}" type="presOf" srcId="{FB4A5B6B-F42D-4D17-AF59-98739923B60C}" destId="{75B1828F-A830-4CA9-BCAD-D2476AA13988}" srcOrd="0" destOrd="0" presId="urn:microsoft.com/office/officeart/2005/8/layout/lProcess2"/>
    <dgm:cxn modelId="{790271AC-6384-4534-AA74-01BFE32E2BFB}" srcId="{0EC2FE7D-F67B-46C2-999A-85C880A4487C}" destId="{7E34A39A-9451-449B-94E5-2AAF69C12487}" srcOrd="0" destOrd="0" parTransId="{6502CA45-B59A-4D06-9B04-5583BD2CFFE0}" sibTransId="{4F8933E8-218B-422A-A69E-833DB4CB133E}"/>
    <dgm:cxn modelId="{40BC7D1E-F0DD-4266-934E-58A2089479D0}" srcId="{01CB7756-F5FD-4143-AB7D-C958EE82DBA6}" destId="{EC7537C6-F975-413A-B620-34EE933E1D0E}" srcOrd="0" destOrd="0" parTransId="{1F84FD45-6E15-4CDA-A13C-69AAA51378DD}" sibTransId="{811EA98A-BA38-42A6-8182-AE7AE06D4891}"/>
    <dgm:cxn modelId="{79BBF5D6-D7F7-4176-BF64-8E9B8844D5BD}" type="presOf" srcId="{0EC2FE7D-F67B-46C2-999A-85C880A4487C}" destId="{531325A9-D5E8-468E-9E39-DD7B15B52A74}" srcOrd="0" destOrd="0" presId="urn:microsoft.com/office/officeart/2005/8/layout/lProcess2"/>
    <dgm:cxn modelId="{9207F4E8-9A89-49FC-AC5B-71620A94267B}" type="presOf" srcId="{68FB49A2-3ACC-4F6E-95EE-4F261253AF01}" destId="{AED07012-8EB9-4D13-BA72-14109EDCC115}" srcOrd="0" destOrd="0" presId="urn:microsoft.com/office/officeart/2005/8/layout/lProcess2"/>
    <dgm:cxn modelId="{309CB0DE-E122-425E-AEFE-5B2842DF1F4B}" srcId="{97B87369-C634-40B0-9206-94EDC48ED4D5}" destId="{0EC2FE7D-F67B-46C2-999A-85C880A4487C}" srcOrd="0" destOrd="0" parTransId="{8F1F31B9-7C4C-4039-A08E-584518236ED2}" sibTransId="{F556BDF7-3E95-46B2-8A2B-A60DA1585008}"/>
    <dgm:cxn modelId="{A0A852C4-3170-45FD-825E-DF5A895501CD}" srcId="{97B87369-C634-40B0-9206-94EDC48ED4D5}" destId="{01CB7756-F5FD-4143-AB7D-C958EE82DBA6}" srcOrd="1" destOrd="0" parTransId="{0E8653CE-A56E-4305-B68D-5FAFBC0DEE46}" sibTransId="{287F6D65-CE97-4F4A-AB42-83F608E72EC8}"/>
    <dgm:cxn modelId="{3CBCC7FB-0CD2-46E2-9EEE-4DC7E355E520}" type="presOf" srcId="{7E34A39A-9451-449B-94E5-2AAF69C12487}" destId="{38FC845A-F0F1-4CEB-9CFE-D135AEE994AE}" srcOrd="0" destOrd="0" presId="urn:microsoft.com/office/officeart/2005/8/layout/lProcess2"/>
    <dgm:cxn modelId="{E51A4915-BFA8-4225-9582-D24F72B7CF9C}" type="presParOf" srcId="{3062F5AA-9AD0-48AF-B025-9B871EC8882A}" destId="{5AE52803-ACEA-402E-B5FA-616879D0C94B}" srcOrd="0" destOrd="0" presId="urn:microsoft.com/office/officeart/2005/8/layout/lProcess2"/>
    <dgm:cxn modelId="{53FF88D9-53E3-49D6-AA9E-292D72FD74F8}" type="presParOf" srcId="{5AE52803-ACEA-402E-B5FA-616879D0C94B}" destId="{531325A9-D5E8-468E-9E39-DD7B15B52A74}" srcOrd="0" destOrd="0" presId="urn:microsoft.com/office/officeart/2005/8/layout/lProcess2"/>
    <dgm:cxn modelId="{5723F80C-386B-4EE2-AAA0-60D84A565FD8}" type="presParOf" srcId="{5AE52803-ACEA-402E-B5FA-616879D0C94B}" destId="{1870CA45-324D-4AD9-A555-F65103408D50}" srcOrd="1" destOrd="0" presId="urn:microsoft.com/office/officeart/2005/8/layout/lProcess2"/>
    <dgm:cxn modelId="{4855C06F-F309-4E99-9754-BBC10A540737}" type="presParOf" srcId="{5AE52803-ACEA-402E-B5FA-616879D0C94B}" destId="{2F9F20DF-5391-4418-8EFE-29B331E9D751}" srcOrd="2" destOrd="0" presId="urn:microsoft.com/office/officeart/2005/8/layout/lProcess2"/>
    <dgm:cxn modelId="{6682E239-4F4D-40B9-BBC2-5FF1F5C67C4C}" type="presParOf" srcId="{2F9F20DF-5391-4418-8EFE-29B331E9D751}" destId="{6C63091A-1848-428D-94BE-506E4CD2D148}" srcOrd="0" destOrd="0" presId="urn:microsoft.com/office/officeart/2005/8/layout/lProcess2"/>
    <dgm:cxn modelId="{28847D78-7B95-477C-A4C5-CB4A0674FCC1}" type="presParOf" srcId="{6C63091A-1848-428D-94BE-506E4CD2D148}" destId="{38FC845A-F0F1-4CEB-9CFE-D135AEE994AE}" srcOrd="0" destOrd="0" presId="urn:microsoft.com/office/officeart/2005/8/layout/lProcess2"/>
    <dgm:cxn modelId="{93638FF4-FFD2-42E9-A58B-9AD17540A98E}" type="presParOf" srcId="{6C63091A-1848-428D-94BE-506E4CD2D148}" destId="{8CA65231-95FE-45B4-9027-5DEA21E170C8}" srcOrd="1" destOrd="0" presId="urn:microsoft.com/office/officeart/2005/8/layout/lProcess2"/>
    <dgm:cxn modelId="{7F801A76-9EB4-45F9-B739-F4F22B27F737}" type="presParOf" srcId="{6C63091A-1848-428D-94BE-506E4CD2D148}" destId="{75B1828F-A830-4CA9-BCAD-D2476AA13988}" srcOrd="2" destOrd="0" presId="urn:microsoft.com/office/officeart/2005/8/layout/lProcess2"/>
    <dgm:cxn modelId="{70F7FBA0-ABE3-400C-B01A-B4B45B2F7C06}" type="presParOf" srcId="{6C63091A-1848-428D-94BE-506E4CD2D148}" destId="{CEE055F5-A440-4E0D-8A9B-AD3FE400411E}" srcOrd="3" destOrd="0" presId="urn:microsoft.com/office/officeart/2005/8/layout/lProcess2"/>
    <dgm:cxn modelId="{FB4913AD-D45F-41C0-A305-8D8C6FDC8E79}" type="presParOf" srcId="{6C63091A-1848-428D-94BE-506E4CD2D148}" destId="{AED07012-8EB9-4D13-BA72-14109EDCC115}" srcOrd="4" destOrd="0" presId="urn:microsoft.com/office/officeart/2005/8/layout/lProcess2"/>
    <dgm:cxn modelId="{2A83C7CF-A2F1-4A0A-AA34-B450A7B6ED71}" type="presParOf" srcId="{3062F5AA-9AD0-48AF-B025-9B871EC8882A}" destId="{AA4A6EF6-58C5-4646-909B-07203B0F3441}" srcOrd="1" destOrd="0" presId="urn:microsoft.com/office/officeart/2005/8/layout/lProcess2"/>
    <dgm:cxn modelId="{8AAEEBC1-1D62-4E98-AAB5-6CB26F419996}" type="presParOf" srcId="{3062F5AA-9AD0-48AF-B025-9B871EC8882A}" destId="{37727BF9-64E2-4712-9B27-CDA474146C05}" srcOrd="2" destOrd="0" presId="urn:microsoft.com/office/officeart/2005/8/layout/lProcess2"/>
    <dgm:cxn modelId="{A2AF0A25-2D47-468A-B417-F26FA3C298C0}" type="presParOf" srcId="{37727BF9-64E2-4712-9B27-CDA474146C05}" destId="{5715F53C-41B9-4E12-8C06-2B82A8DCDA82}" srcOrd="0" destOrd="0" presId="urn:microsoft.com/office/officeart/2005/8/layout/lProcess2"/>
    <dgm:cxn modelId="{184FF8EB-1704-4067-B0D7-5E8EDC378019}" type="presParOf" srcId="{37727BF9-64E2-4712-9B27-CDA474146C05}" destId="{08AA3C00-B44C-43FF-9A82-8667360CE041}" srcOrd="1" destOrd="0" presId="urn:microsoft.com/office/officeart/2005/8/layout/lProcess2"/>
    <dgm:cxn modelId="{D638C9D3-A978-4272-A35A-ACBDAE1E2F2A}" type="presParOf" srcId="{37727BF9-64E2-4712-9B27-CDA474146C05}" destId="{B858A879-16EB-425E-8D89-E109A6FEE6CF}" srcOrd="2" destOrd="0" presId="urn:microsoft.com/office/officeart/2005/8/layout/lProcess2"/>
    <dgm:cxn modelId="{51F016B8-F0A5-4001-8D06-0FDF651DA068}" type="presParOf" srcId="{B858A879-16EB-425E-8D89-E109A6FEE6CF}" destId="{7D46FE06-95FB-475C-B1F3-79917A97497A}" srcOrd="0" destOrd="0" presId="urn:microsoft.com/office/officeart/2005/8/layout/lProcess2"/>
    <dgm:cxn modelId="{A6C15A22-596B-4686-9050-553A1AC8C855}" type="presParOf" srcId="{7D46FE06-95FB-475C-B1F3-79917A97497A}" destId="{8DA80DB6-C1F1-4F33-9680-DBA07021671F}"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69BDF6-313A-4B48-89AC-C9EA8614E019}" type="doc">
      <dgm:prSet loTypeId="urn:microsoft.com/office/officeart/2008/layout/AlternatingPictureBlocks" loCatId="list" qsTypeId="urn:microsoft.com/office/officeart/2005/8/quickstyle/3d1" qsCatId="3D" csTypeId="urn:microsoft.com/office/officeart/2005/8/colors/accent1_2" csCatId="accent1" phldr="1"/>
      <dgm:spPr/>
      <dgm:t>
        <a:bodyPr/>
        <a:lstStyle/>
        <a:p>
          <a:endParaRPr lang="en-US"/>
        </a:p>
      </dgm:t>
    </dgm:pt>
    <dgm:pt modelId="{D3D0BC57-DCA7-4365-9F7B-2BAB138A4D31}">
      <dgm:prSet phldrT="[Text]" custT="1"/>
      <dgm:spPr/>
      <dgm:t>
        <a:bodyPr/>
        <a:lstStyle/>
        <a:p>
          <a:pPr algn="l"/>
          <a:r>
            <a:rPr lang="en-GB" sz="2400" dirty="0">
              <a:effectLst>
                <a:outerShdw blurRad="38100" dist="38100" dir="2700000" algn="tl">
                  <a:srgbClr val="000000">
                    <a:alpha val="43137"/>
                  </a:srgbClr>
                </a:outerShdw>
              </a:effectLst>
              <a:latin typeface="Calibri" pitchFamily="34" charset="0"/>
              <a:cs typeface="Calibri" pitchFamily="34" charset="0"/>
            </a:rPr>
            <a:t>Pupil Coverage</a:t>
          </a:r>
        </a:p>
        <a:p>
          <a:pPr algn="l"/>
          <a:endParaRPr lang="en-GB" sz="1000" dirty="0">
            <a:latin typeface="Calibri" pitchFamily="34" charset="0"/>
            <a:cs typeface="Calibri" pitchFamily="34" charset="0"/>
          </a:endParaRPr>
        </a:p>
        <a:p>
          <a:pPr algn="l"/>
          <a:r>
            <a:rPr lang="en-GB" sz="2400" dirty="0">
              <a:effectLst>
                <a:outerShdw blurRad="38100" dist="38100" dir="2700000" algn="tl">
                  <a:srgbClr val="000000">
                    <a:alpha val="43137"/>
                  </a:srgbClr>
                </a:outerShdw>
              </a:effectLst>
              <a:latin typeface="Calibri" pitchFamily="34" charset="0"/>
              <a:cs typeface="Calibri" pitchFamily="34" charset="0"/>
            </a:rPr>
            <a:t>Location</a:t>
          </a:r>
        </a:p>
        <a:p>
          <a:pPr algn="l"/>
          <a:endParaRPr lang="en-GB" sz="1200" dirty="0">
            <a:latin typeface="Calibri" pitchFamily="34" charset="0"/>
            <a:cs typeface="Calibri" pitchFamily="34" charset="0"/>
          </a:endParaRPr>
        </a:p>
        <a:p>
          <a:pPr algn="l"/>
          <a:r>
            <a:rPr lang="en-GB" sz="2400" dirty="0">
              <a:effectLst>
                <a:outerShdw blurRad="38100" dist="38100" dir="2700000" algn="tl">
                  <a:srgbClr val="000000">
                    <a:alpha val="43137"/>
                  </a:srgbClr>
                </a:outerShdw>
              </a:effectLst>
              <a:latin typeface="Calibri" pitchFamily="34" charset="0"/>
              <a:cs typeface="Calibri" pitchFamily="34" charset="0"/>
            </a:rPr>
            <a:t>Meal type</a:t>
          </a:r>
          <a:endParaRPr lang="en-US" sz="2400" dirty="0">
            <a:effectLst>
              <a:outerShdw blurRad="38100" dist="38100" dir="2700000" algn="tl">
                <a:srgbClr val="000000">
                  <a:alpha val="43137"/>
                </a:srgbClr>
              </a:outerShdw>
            </a:effectLst>
          </a:endParaRPr>
        </a:p>
      </dgm:t>
    </dgm:pt>
    <dgm:pt modelId="{A562C19C-5B25-4CCA-8917-60D0B301959A}" type="parTrans" cxnId="{AC138713-3661-443B-B559-9A0D04214AEB}">
      <dgm:prSet/>
      <dgm:spPr/>
      <dgm:t>
        <a:bodyPr/>
        <a:lstStyle/>
        <a:p>
          <a:endParaRPr lang="en-US"/>
        </a:p>
      </dgm:t>
    </dgm:pt>
    <dgm:pt modelId="{34F67612-823C-4E22-BB4B-2E088FBE6BEE}" type="sibTrans" cxnId="{AC138713-3661-443B-B559-9A0D04214AEB}">
      <dgm:prSet/>
      <dgm:spPr/>
      <dgm:t>
        <a:bodyPr/>
        <a:lstStyle/>
        <a:p>
          <a:endParaRPr lang="en-US"/>
        </a:p>
      </dgm:t>
    </dgm:pt>
    <dgm:pt modelId="{73E24616-D2E0-4B42-B5FB-D5524CCF8D78}" type="pres">
      <dgm:prSet presAssocID="{FC69BDF6-313A-4B48-89AC-C9EA8614E019}" presName="linearFlow" presStyleCnt="0">
        <dgm:presLayoutVars>
          <dgm:dir/>
          <dgm:resizeHandles val="exact"/>
        </dgm:presLayoutVars>
      </dgm:prSet>
      <dgm:spPr/>
      <dgm:t>
        <a:bodyPr/>
        <a:lstStyle/>
        <a:p>
          <a:endParaRPr lang="en-US"/>
        </a:p>
      </dgm:t>
    </dgm:pt>
    <dgm:pt modelId="{A88D8F71-EC20-4A8B-971E-E6EFF7533E73}" type="pres">
      <dgm:prSet presAssocID="{D3D0BC57-DCA7-4365-9F7B-2BAB138A4D31}" presName="comp" presStyleCnt="0"/>
      <dgm:spPr/>
    </dgm:pt>
    <dgm:pt modelId="{48AF244F-5737-4C80-AC58-DBFA13C7AE44}" type="pres">
      <dgm:prSet presAssocID="{D3D0BC57-DCA7-4365-9F7B-2BAB138A4D31}" presName="rect2" presStyleLbl="node1" presStyleIdx="0" presStyleCnt="1">
        <dgm:presLayoutVars>
          <dgm:bulletEnabled val="1"/>
        </dgm:presLayoutVars>
      </dgm:prSet>
      <dgm:spPr/>
      <dgm:t>
        <a:bodyPr/>
        <a:lstStyle/>
        <a:p>
          <a:endParaRPr lang="en-US"/>
        </a:p>
      </dgm:t>
    </dgm:pt>
    <dgm:pt modelId="{7D41BAE2-4104-4171-999E-C3862A58FD62}" type="pres">
      <dgm:prSet presAssocID="{D3D0BC57-DCA7-4365-9F7B-2BAB138A4D31}" presName="rect1" presStyleLbl="lnNode1" presStyleIdx="0" presStyleCnt="1"/>
      <dgm:spPr>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dgm:spPr>
    </dgm:pt>
  </dgm:ptLst>
  <dgm:cxnLst>
    <dgm:cxn modelId="{A91816A6-7D1B-4F4F-9B34-BE7640CAEF34}" type="presOf" srcId="{D3D0BC57-DCA7-4365-9F7B-2BAB138A4D31}" destId="{48AF244F-5737-4C80-AC58-DBFA13C7AE44}" srcOrd="0" destOrd="0" presId="urn:microsoft.com/office/officeart/2008/layout/AlternatingPictureBlocks"/>
    <dgm:cxn modelId="{AC138713-3661-443B-B559-9A0D04214AEB}" srcId="{FC69BDF6-313A-4B48-89AC-C9EA8614E019}" destId="{D3D0BC57-DCA7-4365-9F7B-2BAB138A4D31}" srcOrd="0" destOrd="0" parTransId="{A562C19C-5B25-4CCA-8917-60D0B301959A}" sibTransId="{34F67612-823C-4E22-BB4B-2E088FBE6BEE}"/>
    <dgm:cxn modelId="{D3B7B714-07B3-4BC9-81C5-D8E467389D88}" type="presOf" srcId="{FC69BDF6-313A-4B48-89AC-C9EA8614E019}" destId="{73E24616-D2E0-4B42-B5FB-D5524CCF8D78}" srcOrd="0" destOrd="0" presId="urn:microsoft.com/office/officeart/2008/layout/AlternatingPictureBlocks"/>
    <dgm:cxn modelId="{33800128-6AAE-4C6D-82A8-04E6C1E2763E}" type="presParOf" srcId="{73E24616-D2E0-4B42-B5FB-D5524CCF8D78}" destId="{A88D8F71-EC20-4A8B-971E-E6EFF7533E73}" srcOrd="0" destOrd="0" presId="urn:microsoft.com/office/officeart/2008/layout/AlternatingPictureBlocks"/>
    <dgm:cxn modelId="{9F7E51D6-FF65-42A2-8F2B-6DA581B2E629}" type="presParOf" srcId="{A88D8F71-EC20-4A8B-971E-E6EFF7533E73}" destId="{48AF244F-5737-4C80-AC58-DBFA13C7AE44}" srcOrd="0" destOrd="0" presId="urn:microsoft.com/office/officeart/2008/layout/AlternatingPictureBlocks"/>
    <dgm:cxn modelId="{C2650F88-0D99-4A7D-B922-7AAF4838D6F0}" type="presParOf" srcId="{A88D8F71-EC20-4A8B-971E-E6EFF7533E73}" destId="{7D41BAE2-4104-4171-999E-C3862A58FD62}" srcOrd="1" destOrd="0" presId="urn:microsoft.com/office/officeart/2008/layout/AlternatingPictureBlock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2F120B-71AE-402F-A9D7-2F5C813C570A}">
      <dsp:nvSpPr>
        <dsp:cNvPr id="0" name=""/>
        <dsp:cNvSpPr/>
      </dsp:nvSpPr>
      <dsp:spPr>
        <a:xfrm>
          <a:off x="0" y="0"/>
          <a:ext cx="7776864" cy="2296837"/>
        </a:xfrm>
        <a:prstGeom prst="roundRect">
          <a:avLst>
            <a:gd name="adj" fmla="val 10000"/>
          </a:avLst>
        </a:prstGeom>
        <a:solidFill>
          <a:schemeClr val="accent2">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GB" sz="2100" b="1" kern="1200" dirty="0">
              <a:solidFill>
                <a:srgbClr val="612A8A"/>
              </a:solidFill>
              <a:effectLst>
                <a:outerShdw blurRad="38100" dist="38100" dir="2700000" algn="tl">
                  <a:srgbClr val="000000">
                    <a:alpha val="43137"/>
                  </a:srgbClr>
                </a:outerShdw>
              </a:effectLst>
              <a:latin typeface="Calibri" pitchFamily="34" charset="0"/>
              <a:cs typeface="Calibri" pitchFamily="34" charset="0"/>
            </a:rPr>
            <a:t>Initiative of the New Partnership for Africa’s Development (NEPAD)</a:t>
          </a:r>
        </a:p>
        <a:p>
          <a:pPr lvl="0" algn="l" defTabSz="933450">
            <a:lnSpc>
              <a:spcPct val="90000"/>
            </a:lnSpc>
            <a:spcBef>
              <a:spcPct val="0"/>
            </a:spcBef>
            <a:spcAft>
              <a:spcPct val="35000"/>
            </a:spcAft>
          </a:pPr>
          <a:r>
            <a:rPr lang="en-GB" sz="2100" b="1" kern="1200" dirty="0">
              <a:solidFill>
                <a:srgbClr val="612A8A"/>
              </a:solidFill>
              <a:effectLst>
                <a:outerShdw blurRad="38100" dist="38100" dir="2700000" algn="tl">
                  <a:srgbClr val="000000">
                    <a:alpha val="43137"/>
                  </a:srgbClr>
                </a:outerShdw>
              </a:effectLst>
              <a:latin typeface="Calibri" pitchFamily="34" charset="0"/>
              <a:cs typeface="Calibri" pitchFamily="34" charset="0"/>
            </a:rPr>
            <a:t>It seeks to enhance food security and reduce hunger  </a:t>
          </a:r>
          <a:endParaRPr lang="en-US" sz="2100" b="1" kern="1200" dirty="0">
            <a:solidFill>
              <a:srgbClr val="612A8A"/>
            </a:solidFill>
            <a:effectLst>
              <a:outerShdw blurRad="38100" dist="38100" dir="2700000" algn="tl">
                <a:srgbClr val="000000">
                  <a:alpha val="43137"/>
                </a:srgbClr>
              </a:outerShdw>
            </a:effectLst>
          </a:endParaRPr>
        </a:p>
      </dsp:txBody>
      <dsp:txXfrm>
        <a:off x="1785056" y="0"/>
        <a:ext cx="5991807" cy="2296837"/>
      </dsp:txXfrm>
    </dsp:sp>
    <dsp:sp modelId="{7D4F3312-64E1-4220-A88B-21C850D61764}">
      <dsp:nvSpPr>
        <dsp:cNvPr id="0" name=""/>
        <dsp:cNvSpPr/>
      </dsp:nvSpPr>
      <dsp:spPr>
        <a:xfrm>
          <a:off x="229683" y="229683"/>
          <a:ext cx="1555372" cy="1837469"/>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3000" b="-13000"/>
          </a:stretch>
        </a:blipFill>
        <a:ln>
          <a:noFill/>
        </a:ln>
        <a:effectLst/>
        <a:scene3d>
          <a:camera prst="orthographicFront"/>
          <a:lightRig rig="chilly" dir="t"/>
        </a:scene3d>
        <a:sp3d z="12700" extrusionH="12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 modelId="{2359D48B-EB5A-47BD-84C5-57ECB005A66C}">
      <dsp:nvSpPr>
        <dsp:cNvPr id="0" name=""/>
        <dsp:cNvSpPr/>
      </dsp:nvSpPr>
      <dsp:spPr>
        <a:xfrm>
          <a:off x="0" y="2526520"/>
          <a:ext cx="7776864" cy="2296837"/>
        </a:xfrm>
        <a:prstGeom prst="roundRect">
          <a:avLst>
            <a:gd name="adj" fmla="val 10000"/>
          </a:avLst>
        </a:prstGeom>
        <a:solidFill>
          <a:schemeClr val="accent2">
            <a:hueOff val="453165"/>
            <a:satOff val="-47993"/>
            <a:lumOff val="-117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GB" sz="2100" kern="1200" dirty="0">
              <a:solidFill>
                <a:srgbClr val="612A8A"/>
              </a:solidFill>
              <a:effectLst>
                <a:outerShdw blurRad="38100" dist="38100" dir="2700000" algn="tl">
                  <a:srgbClr val="000000">
                    <a:alpha val="43137"/>
                  </a:srgbClr>
                </a:outerShdw>
              </a:effectLst>
              <a:latin typeface="Calibri" pitchFamily="34" charset="0"/>
              <a:cs typeface="Calibri" pitchFamily="34" charset="0"/>
            </a:rPr>
            <a:t>One of Ghana’s efforts towards attaining the United Nations Goals. These are to: </a:t>
          </a:r>
        </a:p>
        <a:p>
          <a:pPr lvl="0" algn="l" defTabSz="933450">
            <a:lnSpc>
              <a:spcPct val="90000"/>
            </a:lnSpc>
            <a:spcBef>
              <a:spcPct val="0"/>
            </a:spcBef>
            <a:spcAft>
              <a:spcPct val="35000"/>
            </a:spcAft>
          </a:pPr>
          <a:r>
            <a:rPr lang="en-US" sz="2100" b="1" kern="1200" dirty="0">
              <a:solidFill>
                <a:srgbClr val="612A8A"/>
              </a:solidFill>
              <a:effectLst>
                <a:outerShdw blurRad="38100" dist="38100" dir="2700000" algn="tl">
                  <a:srgbClr val="000000">
                    <a:alpha val="43137"/>
                  </a:srgbClr>
                </a:outerShdw>
              </a:effectLst>
            </a:rPr>
            <a:t>End hunger</a:t>
          </a:r>
        </a:p>
        <a:p>
          <a:pPr lvl="0" algn="l" defTabSz="933450">
            <a:lnSpc>
              <a:spcPct val="90000"/>
            </a:lnSpc>
            <a:spcBef>
              <a:spcPct val="0"/>
            </a:spcBef>
            <a:spcAft>
              <a:spcPct val="35000"/>
            </a:spcAft>
          </a:pPr>
          <a:r>
            <a:rPr lang="en-US" sz="2100" b="1" kern="1200" dirty="0">
              <a:solidFill>
                <a:srgbClr val="612A8A"/>
              </a:solidFill>
              <a:effectLst>
                <a:outerShdw blurRad="38100" dist="38100" dir="2700000" algn="tl">
                  <a:srgbClr val="000000">
                    <a:alpha val="43137"/>
                  </a:srgbClr>
                </a:outerShdw>
              </a:effectLst>
            </a:rPr>
            <a:t>Achieve food security and improved nutrition </a:t>
          </a:r>
        </a:p>
        <a:p>
          <a:pPr lvl="0" algn="l" defTabSz="933450">
            <a:lnSpc>
              <a:spcPct val="90000"/>
            </a:lnSpc>
            <a:spcBef>
              <a:spcPct val="0"/>
            </a:spcBef>
            <a:spcAft>
              <a:spcPct val="35000"/>
            </a:spcAft>
          </a:pPr>
          <a:r>
            <a:rPr lang="en-US" sz="2100" b="1" kern="1200" dirty="0">
              <a:solidFill>
                <a:srgbClr val="612A8A"/>
              </a:solidFill>
              <a:effectLst>
                <a:outerShdw blurRad="38100" dist="38100" dir="2700000" algn="tl">
                  <a:srgbClr val="000000">
                    <a:alpha val="43137"/>
                  </a:srgbClr>
                </a:outerShdw>
              </a:effectLst>
            </a:rPr>
            <a:t>Promote sustainable agriculture</a:t>
          </a:r>
          <a:r>
            <a:rPr lang="en-US" sz="2100" kern="1200" dirty="0">
              <a:solidFill>
                <a:srgbClr val="612A8A"/>
              </a:solidFill>
              <a:effectLst>
                <a:outerShdw blurRad="38100" dist="38100" dir="2700000" algn="tl">
                  <a:srgbClr val="000000">
                    <a:alpha val="43137"/>
                  </a:srgbClr>
                </a:outerShdw>
              </a:effectLst>
            </a:rPr>
            <a:t> </a:t>
          </a:r>
          <a:endParaRPr lang="en-GB" sz="2100" kern="1200" dirty="0">
            <a:solidFill>
              <a:srgbClr val="612A8A"/>
            </a:solidFill>
            <a:effectLst>
              <a:outerShdw blurRad="38100" dist="38100" dir="2700000" algn="tl">
                <a:srgbClr val="000000">
                  <a:alpha val="43137"/>
                </a:srgbClr>
              </a:outerShdw>
            </a:effectLst>
            <a:latin typeface="Calibri" pitchFamily="34" charset="0"/>
            <a:cs typeface="Calibri" pitchFamily="34" charset="0"/>
          </a:endParaRPr>
        </a:p>
      </dsp:txBody>
      <dsp:txXfrm>
        <a:off x="1785056" y="2526520"/>
        <a:ext cx="5991807" cy="2296837"/>
      </dsp:txXfrm>
    </dsp:sp>
    <dsp:sp modelId="{B916EE41-44FD-42D5-A6FA-1852DE180E47}">
      <dsp:nvSpPr>
        <dsp:cNvPr id="0" name=""/>
        <dsp:cNvSpPr/>
      </dsp:nvSpPr>
      <dsp:spPr>
        <a:xfrm>
          <a:off x="229683" y="2756204"/>
          <a:ext cx="1555372" cy="1837469"/>
        </a:xfrm>
        <a:prstGeom prst="roundRect">
          <a:avLst>
            <a:gd name="adj" fmla="val 10000"/>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32000" r="-32000"/>
          </a:stretch>
        </a:blipFill>
        <a:ln>
          <a:noFill/>
        </a:ln>
        <a:effectLst/>
        <a:scene3d>
          <a:camera prst="orthographicFront"/>
          <a:lightRig rig="chilly" dir="t"/>
        </a:scene3d>
        <a:sp3d z="12700" extrusionH="12700" prstMaterial="translucentPowder">
          <a:bevelT w="25400" h="6350" prst="softRound"/>
          <a:bevelB w="0" h="0" prst="convex"/>
        </a:sp3d>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1325A9-D5E8-468E-9E39-DD7B15B52A74}">
      <dsp:nvSpPr>
        <dsp:cNvPr id="0" name=""/>
        <dsp:cNvSpPr/>
      </dsp:nvSpPr>
      <dsp:spPr>
        <a:xfrm>
          <a:off x="4020" y="0"/>
          <a:ext cx="3867288" cy="4064000"/>
        </a:xfrm>
        <a:prstGeom prst="roundRect">
          <a:avLst>
            <a:gd name="adj" fmla="val 10000"/>
          </a:avLst>
        </a:prstGeom>
        <a:solidFill>
          <a:schemeClr val="accent4">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150000"/>
            </a:lnSpc>
            <a:spcBef>
              <a:spcPct val="0"/>
            </a:spcBef>
            <a:spcAft>
              <a:spcPct val="35000"/>
            </a:spcAft>
          </a:pPr>
          <a:r>
            <a:rPr lang="en-GB" sz="2400" b="1" kern="1200" dirty="0">
              <a:solidFill>
                <a:srgbClr val="612A8A"/>
              </a:solidFill>
              <a:effectLst>
                <a:outerShdw blurRad="38100" dist="38100" dir="2700000" algn="tl">
                  <a:srgbClr val="000000">
                    <a:alpha val="43137"/>
                  </a:srgbClr>
                </a:outerShdw>
              </a:effectLst>
              <a:latin typeface="Calibri" pitchFamily="34" charset="0"/>
              <a:cs typeface="Calibri" pitchFamily="34" charset="0"/>
            </a:rPr>
            <a:t>Immediate objectives</a:t>
          </a:r>
        </a:p>
        <a:p>
          <a:pPr lvl="0" algn="ctr" defTabSz="1066800">
            <a:lnSpc>
              <a:spcPct val="90000"/>
            </a:lnSpc>
            <a:spcBef>
              <a:spcPct val="0"/>
            </a:spcBef>
            <a:spcAft>
              <a:spcPct val="35000"/>
            </a:spcAft>
          </a:pPr>
          <a:endParaRPr lang="en-GB" sz="1700" kern="1200" dirty="0">
            <a:solidFill>
              <a:srgbClr val="612A8A"/>
            </a:solidFill>
            <a:effectLst>
              <a:outerShdw blurRad="38100" dist="38100" dir="2700000" algn="tl">
                <a:srgbClr val="000000">
                  <a:alpha val="43137"/>
                </a:srgbClr>
              </a:outerShdw>
            </a:effectLst>
            <a:latin typeface="Calibri" pitchFamily="34" charset="0"/>
          </a:endParaRPr>
        </a:p>
        <a:p>
          <a:pPr lvl="0" algn="ctr" defTabSz="1066800">
            <a:lnSpc>
              <a:spcPct val="90000"/>
            </a:lnSpc>
            <a:spcBef>
              <a:spcPct val="0"/>
            </a:spcBef>
            <a:spcAft>
              <a:spcPct val="35000"/>
            </a:spcAft>
          </a:pPr>
          <a:endParaRPr lang="en-US" sz="1700" kern="1200" dirty="0">
            <a:solidFill>
              <a:srgbClr val="612A8A"/>
            </a:solidFill>
            <a:effectLst>
              <a:outerShdw blurRad="38100" dist="38100" dir="2700000" algn="tl">
                <a:srgbClr val="000000">
                  <a:alpha val="43137"/>
                </a:srgbClr>
              </a:outerShdw>
            </a:effectLst>
          </a:endParaRPr>
        </a:p>
      </dsp:txBody>
      <dsp:txXfrm>
        <a:off x="4020" y="0"/>
        <a:ext cx="3867288" cy="1219200"/>
      </dsp:txXfrm>
    </dsp:sp>
    <dsp:sp modelId="{38FC845A-F0F1-4CEB-9CFE-D135AEE994AE}">
      <dsp:nvSpPr>
        <dsp:cNvPr id="0" name=""/>
        <dsp:cNvSpPr/>
      </dsp:nvSpPr>
      <dsp:spPr>
        <a:xfrm>
          <a:off x="390749" y="936105"/>
          <a:ext cx="3093830" cy="798413"/>
        </a:xfrm>
        <a:prstGeom prst="roundRect">
          <a:avLst>
            <a:gd name="adj" fmla="val 10000"/>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GB" sz="1900" kern="1200" dirty="0">
              <a:solidFill>
                <a:srgbClr val="612A8A"/>
              </a:solidFill>
              <a:effectLst>
                <a:outerShdw blurRad="38100" dist="38100" dir="2700000" algn="tl">
                  <a:srgbClr val="000000">
                    <a:alpha val="43137"/>
                  </a:srgbClr>
                </a:outerShdw>
              </a:effectLst>
              <a:latin typeface="Calibri" pitchFamily="34" charset="0"/>
              <a:cs typeface="Calibri" pitchFamily="34" charset="0"/>
            </a:rPr>
            <a:t>Reducing hunger and malnutrition</a:t>
          </a:r>
        </a:p>
      </dsp:txBody>
      <dsp:txXfrm>
        <a:off x="414134" y="959490"/>
        <a:ext cx="3047060" cy="751643"/>
      </dsp:txXfrm>
    </dsp:sp>
    <dsp:sp modelId="{75B1828F-A830-4CA9-BCAD-D2476AA13988}">
      <dsp:nvSpPr>
        <dsp:cNvPr id="0" name=""/>
        <dsp:cNvSpPr/>
      </dsp:nvSpPr>
      <dsp:spPr>
        <a:xfrm>
          <a:off x="390749" y="2009896"/>
          <a:ext cx="3093830" cy="798413"/>
        </a:xfrm>
        <a:prstGeom prst="roundRect">
          <a:avLst>
            <a:gd name="adj" fmla="val 10000"/>
          </a:avLst>
        </a:prstGeom>
        <a:solidFill>
          <a:schemeClr val="accent4">
            <a:hueOff val="-164204"/>
            <a:satOff val="4903"/>
            <a:lumOff val="1895"/>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GB" sz="1900" kern="1200" dirty="0">
              <a:solidFill>
                <a:srgbClr val="612A8A"/>
              </a:solidFill>
              <a:effectLst>
                <a:outerShdw blurRad="38100" dist="38100" dir="2700000" algn="tl">
                  <a:srgbClr val="000000">
                    <a:alpha val="43137"/>
                  </a:srgbClr>
                </a:outerShdw>
              </a:effectLst>
              <a:latin typeface="Calibri" pitchFamily="34" charset="0"/>
              <a:cs typeface="Calibri" pitchFamily="34" charset="0"/>
            </a:rPr>
            <a:t>Increasing school enrolment, attendance and retention</a:t>
          </a:r>
        </a:p>
      </dsp:txBody>
      <dsp:txXfrm>
        <a:off x="414134" y="2033281"/>
        <a:ext cx="3047060" cy="751643"/>
      </dsp:txXfrm>
    </dsp:sp>
    <dsp:sp modelId="{AED07012-8EB9-4D13-BA72-14109EDCC115}">
      <dsp:nvSpPr>
        <dsp:cNvPr id="0" name=""/>
        <dsp:cNvSpPr/>
      </dsp:nvSpPr>
      <dsp:spPr>
        <a:xfrm>
          <a:off x="390749" y="3062039"/>
          <a:ext cx="3093830" cy="798413"/>
        </a:xfrm>
        <a:prstGeom prst="roundRect">
          <a:avLst>
            <a:gd name="adj" fmla="val 10000"/>
          </a:avLst>
        </a:prstGeom>
        <a:solidFill>
          <a:schemeClr val="accent4">
            <a:hueOff val="-328408"/>
            <a:satOff val="9806"/>
            <a:lumOff val="3791"/>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GB" sz="1900" kern="1200" dirty="0">
              <a:solidFill>
                <a:srgbClr val="612A8A"/>
              </a:solidFill>
              <a:effectLst>
                <a:outerShdw blurRad="38100" dist="38100" dir="2700000" algn="tl">
                  <a:srgbClr val="000000">
                    <a:alpha val="43137"/>
                  </a:srgbClr>
                </a:outerShdw>
              </a:effectLst>
              <a:latin typeface="Calibri" pitchFamily="34" charset="0"/>
              <a:cs typeface="Calibri" pitchFamily="34" charset="0"/>
            </a:rPr>
            <a:t>Boosting domestic food production</a:t>
          </a:r>
        </a:p>
      </dsp:txBody>
      <dsp:txXfrm>
        <a:off x="414134" y="3085424"/>
        <a:ext cx="3047060" cy="751643"/>
      </dsp:txXfrm>
    </dsp:sp>
    <dsp:sp modelId="{5715F53C-41B9-4E12-8C06-2B82A8DCDA82}">
      <dsp:nvSpPr>
        <dsp:cNvPr id="0" name=""/>
        <dsp:cNvSpPr/>
      </dsp:nvSpPr>
      <dsp:spPr>
        <a:xfrm>
          <a:off x="4161355" y="0"/>
          <a:ext cx="3867288" cy="4064000"/>
        </a:xfrm>
        <a:prstGeom prst="roundRect">
          <a:avLst>
            <a:gd name="adj" fmla="val 10000"/>
          </a:avLst>
        </a:prstGeom>
        <a:solidFill>
          <a:schemeClr val="accent4">
            <a:tint val="40000"/>
            <a:hueOff val="0"/>
            <a:satOff val="0"/>
            <a:lumOff val="0"/>
            <a:alphaOff val="0"/>
          </a:schemeClr>
        </a:solidFill>
        <a:ln>
          <a:noFill/>
        </a:ln>
        <a:effectLst/>
        <a:scene3d>
          <a:camera prst="orthographicFront"/>
          <a:lightRig rig="chilly" dir="t"/>
        </a:scene3d>
        <a:sp3d z="-12700" extrusionH="1700" prstMaterial="translucentPowder">
          <a:bevelT w="25400" h="6350" prst="softRound"/>
          <a:bevelB w="0" h="0" prst="convex"/>
        </a:sp3d>
      </dsp:spPr>
      <dsp:style>
        <a:lnRef idx="0">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b="1" kern="1200" dirty="0">
              <a:solidFill>
                <a:srgbClr val="612A8A"/>
              </a:solidFill>
              <a:effectLst>
                <a:outerShdw blurRad="38100" dist="38100" dir="2700000" algn="tl">
                  <a:srgbClr val="000000">
                    <a:alpha val="43137"/>
                  </a:srgbClr>
                </a:outerShdw>
              </a:effectLst>
              <a:latin typeface="Calibri" pitchFamily="34" charset="0"/>
              <a:cs typeface="Calibri" pitchFamily="34" charset="0"/>
            </a:rPr>
            <a:t>The long-term goal: Contribute to poverty reduction and food security in Ghana</a:t>
          </a:r>
        </a:p>
      </dsp:txBody>
      <dsp:txXfrm>
        <a:off x="4161355" y="0"/>
        <a:ext cx="3867288" cy="1219200"/>
      </dsp:txXfrm>
    </dsp:sp>
    <dsp:sp modelId="{8DA80DB6-C1F1-4F33-9680-DBA07021671F}">
      <dsp:nvSpPr>
        <dsp:cNvPr id="0" name=""/>
        <dsp:cNvSpPr/>
      </dsp:nvSpPr>
      <dsp:spPr>
        <a:xfrm>
          <a:off x="4548084" y="1219200"/>
          <a:ext cx="3093830" cy="2641600"/>
        </a:xfrm>
        <a:prstGeom prst="roundRect">
          <a:avLst>
            <a:gd name="adj" fmla="val 10000"/>
          </a:avLst>
        </a:prstGeom>
        <a:solidFill>
          <a:schemeClr val="accent4">
            <a:hueOff val="-492612"/>
            <a:satOff val="14709"/>
            <a:lumOff val="5686"/>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GB" sz="1900" kern="1200" dirty="0">
              <a:solidFill>
                <a:srgbClr val="612A8A"/>
              </a:solidFill>
              <a:effectLst>
                <a:outerShdw blurRad="38100" dist="38100" dir="2700000" algn="tl">
                  <a:srgbClr val="000000">
                    <a:alpha val="43137"/>
                  </a:srgbClr>
                </a:outerShdw>
              </a:effectLst>
              <a:latin typeface="Calibri" pitchFamily="34" charset="0"/>
              <a:cs typeface="Calibri" pitchFamily="34" charset="0"/>
            </a:rPr>
            <a:t>This is based on a strategy of spending about 70% of the feeding cost on local farm produce, leading to increased income and employment for farmers at the community level and eventually the national level as the programme grows  </a:t>
          </a:r>
        </a:p>
      </dsp:txBody>
      <dsp:txXfrm>
        <a:off x="4625454" y="1296570"/>
        <a:ext cx="2939090" cy="24868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AF244F-5737-4C80-AC58-DBFA13C7AE44}">
      <dsp:nvSpPr>
        <dsp:cNvPr id="0" name=""/>
        <dsp:cNvSpPr/>
      </dsp:nvSpPr>
      <dsp:spPr>
        <a:xfrm>
          <a:off x="2899042" y="700943"/>
          <a:ext cx="5885933" cy="2662113"/>
        </a:xfrm>
        <a:prstGeom prst="rect">
          <a:avLst/>
        </a:prstGeom>
        <a:gradFill rotWithShape="0">
          <a:gsLst>
            <a:gs pos="0">
              <a:schemeClr val="accent1">
                <a:hueOff val="0"/>
                <a:satOff val="0"/>
                <a:lumOff val="0"/>
                <a:alphaOff val="0"/>
                <a:tint val="96000"/>
                <a:lumMod val="104000"/>
              </a:schemeClr>
            </a:gs>
            <a:gs pos="100000">
              <a:schemeClr val="accent1">
                <a:hueOff val="0"/>
                <a:satOff val="0"/>
                <a:lumOff val="0"/>
                <a:alphaOff val="0"/>
                <a:shade val="98000"/>
                <a:lumMod val="94000"/>
              </a:schemeClr>
            </a:gs>
          </a:gsLst>
          <a:lin ang="5400000" scaled="0"/>
        </a:gradFill>
        <a:ln>
          <a:noFill/>
        </a:ln>
        <a:effectLst>
          <a:outerShdw blurRad="38100" dist="25400" dir="5400000" rotWithShape="0">
            <a:srgbClr val="000000">
              <a:alpha val="2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GB" sz="2400" kern="1200" dirty="0">
              <a:effectLst>
                <a:outerShdw blurRad="38100" dist="38100" dir="2700000" algn="tl">
                  <a:srgbClr val="000000">
                    <a:alpha val="43137"/>
                  </a:srgbClr>
                </a:outerShdw>
              </a:effectLst>
              <a:latin typeface="Calibri" pitchFamily="34" charset="0"/>
              <a:cs typeface="Calibri" pitchFamily="34" charset="0"/>
            </a:rPr>
            <a:t>Pupil Coverage</a:t>
          </a:r>
        </a:p>
        <a:p>
          <a:pPr lvl="0" algn="l" defTabSz="1066800">
            <a:lnSpc>
              <a:spcPct val="90000"/>
            </a:lnSpc>
            <a:spcBef>
              <a:spcPct val="0"/>
            </a:spcBef>
            <a:spcAft>
              <a:spcPct val="35000"/>
            </a:spcAft>
          </a:pPr>
          <a:endParaRPr lang="en-GB" sz="1000" kern="1200" dirty="0">
            <a:latin typeface="Calibri" pitchFamily="34" charset="0"/>
            <a:cs typeface="Calibri" pitchFamily="34" charset="0"/>
          </a:endParaRPr>
        </a:p>
        <a:p>
          <a:pPr lvl="0" algn="l" defTabSz="1066800">
            <a:lnSpc>
              <a:spcPct val="90000"/>
            </a:lnSpc>
            <a:spcBef>
              <a:spcPct val="0"/>
            </a:spcBef>
            <a:spcAft>
              <a:spcPct val="35000"/>
            </a:spcAft>
          </a:pPr>
          <a:r>
            <a:rPr lang="en-GB" sz="2400" kern="1200" dirty="0">
              <a:effectLst>
                <a:outerShdw blurRad="38100" dist="38100" dir="2700000" algn="tl">
                  <a:srgbClr val="000000">
                    <a:alpha val="43137"/>
                  </a:srgbClr>
                </a:outerShdw>
              </a:effectLst>
              <a:latin typeface="Calibri" pitchFamily="34" charset="0"/>
              <a:cs typeface="Calibri" pitchFamily="34" charset="0"/>
            </a:rPr>
            <a:t>Location</a:t>
          </a:r>
        </a:p>
        <a:p>
          <a:pPr lvl="0" algn="l" defTabSz="1066800">
            <a:lnSpc>
              <a:spcPct val="90000"/>
            </a:lnSpc>
            <a:spcBef>
              <a:spcPct val="0"/>
            </a:spcBef>
            <a:spcAft>
              <a:spcPct val="35000"/>
            </a:spcAft>
          </a:pPr>
          <a:endParaRPr lang="en-GB" sz="1200" kern="1200" dirty="0">
            <a:latin typeface="Calibri" pitchFamily="34" charset="0"/>
            <a:cs typeface="Calibri" pitchFamily="34" charset="0"/>
          </a:endParaRPr>
        </a:p>
        <a:p>
          <a:pPr lvl="0" algn="l" defTabSz="1066800">
            <a:lnSpc>
              <a:spcPct val="90000"/>
            </a:lnSpc>
            <a:spcBef>
              <a:spcPct val="0"/>
            </a:spcBef>
            <a:spcAft>
              <a:spcPct val="35000"/>
            </a:spcAft>
          </a:pPr>
          <a:r>
            <a:rPr lang="en-GB" sz="2400" kern="1200" dirty="0">
              <a:effectLst>
                <a:outerShdw blurRad="38100" dist="38100" dir="2700000" algn="tl">
                  <a:srgbClr val="000000">
                    <a:alpha val="43137"/>
                  </a:srgbClr>
                </a:outerShdw>
              </a:effectLst>
              <a:latin typeface="Calibri" pitchFamily="34" charset="0"/>
              <a:cs typeface="Calibri" pitchFamily="34" charset="0"/>
            </a:rPr>
            <a:t>Meal type</a:t>
          </a:r>
          <a:endParaRPr lang="en-US" sz="2400" kern="1200" dirty="0">
            <a:effectLst>
              <a:outerShdw blurRad="38100" dist="38100" dir="2700000" algn="tl">
                <a:srgbClr val="000000">
                  <a:alpha val="43137"/>
                </a:srgbClr>
              </a:outerShdw>
            </a:effectLst>
          </a:endParaRPr>
        </a:p>
      </dsp:txBody>
      <dsp:txXfrm>
        <a:off x="2899042" y="700943"/>
        <a:ext cx="5885933" cy="2662113"/>
      </dsp:txXfrm>
    </dsp:sp>
    <dsp:sp modelId="{7D41BAE2-4104-4171-999E-C3862A58FD62}">
      <dsp:nvSpPr>
        <dsp:cNvPr id="0" name=""/>
        <dsp:cNvSpPr/>
      </dsp:nvSpPr>
      <dsp:spPr>
        <a:xfrm>
          <a:off x="0" y="700943"/>
          <a:ext cx="2635492" cy="2662113"/>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7000" r="-17000"/>
          </a:stretch>
        </a:blip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04" cy="464820"/>
          </a:xfrm>
          <a:prstGeom prst="rect">
            <a:avLst/>
          </a:prstGeom>
        </p:spPr>
        <p:txBody>
          <a:bodyPr vert="horz" lIns="88139" tIns="44070" rIns="88139" bIns="44070" rtlCol="0"/>
          <a:lstStyle>
            <a:lvl1pPr algn="l" fontAlgn="auto">
              <a:spcBef>
                <a:spcPts val="0"/>
              </a:spcBef>
              <a:spcAft>
                <a:spcPts val="0"/>
              </a:spcAft>
              <a:defRPr sz="1200">
                <a:latin typeface="+mn-lt"/>
                <a:cs typeface="+mn-cs"/>
              </a:defRPr>
            </a:lvl1pPr>
          </a:lstStyle>
          <a:p>
            <a:pPr>
              <a:defRPr/>
            </a:pPr>
            <a:endParaRPr lang="en-GB" dirty="0"/>
          </a:p>
        </p:txBody>
      </p:sp>
      <p:sp>
        <p:nvSpPr>
          <p:cNvPr id="3" name="Date Placeholder 2"/>
          <p:cNvSpPr>
            <a:spLocks noGrp="1"/>
          </p:cNvSpPr>
          <p:nvPr>
            <p:ph type="dt" sz="quarter" idx="1"/>
          </p:nvPr>
        </p:nvSpPr>
        <p:spPr>
          <a:xfrm>
            <a:off x="3970160" y="1"/>
            <a:ext cx="3038604" cy="464820"/>
          </a:xfrm>
          <a:prstGeom prst="rect">
            <a:avLst/>
          </a:prstGeom>
        </p:spPr>
        <p:txBody>
          <a:bodyPr vert="horz" lIns="88139" tIns="44070" rIns="88139" bIns="44070" rtlCol="0"/>
          <a:lstStyle>
            <a:lvl1pPr algn="r" fontAlgn="auto">
              <a:spcBef>
                <a:spcPts val="0"/>
              </a:spcBef>
              <a:spcAft>
                <a:spcPts val="0"/>
              </a:spcAft>
              <a:defRPr sz="1200">
                <a:latin typeface="+mn-lt"/>
                <a:cs typeface="+mn-cs"/>
              </a:defRPr>
            </a:lvl1pPr>
          </a:lstStyle>
          <a:p>
            <a:pPr>
              <a:defRPr/>
            </a:pPr>
            <a:fld id="{70F8AA70-1DEB-4540-B65F-24229BCAE450}" type="datetimeFigureOut">
              <a:rPr lang="en-GB"/>
              <a:pPr>
                <a:defRPr/>
              </a:pPr>
              <a:t>27/10/2021</a:t>
            </a:fld>
            <a:endParaRPr lang="en-GB" dirty="0"/>
          </a:p>
        </p:txBody>
      </p:sp>
      <p:sp>
        <p:nvSpPr>
          <p:cNvPr id="4" name="Footer Placeholder 3"/>
          <p:cNvSpPr>
            <a:spLocks noGrp="1"/>
          </p:cNvSpPr>
          <p:nvPr>
            <p:ph type="ftr" sz="quarter" idx="2"/>
          </p:nvPr>
        </p:nvSpPr>
        <p:spPr>
          <a:xfrm>
            <a:off x="0" y="8830086"/>
            <a:ext cx="3038604" cy="464820"/>
          </a:xfrm>
          <a:prstGeom prst="rect">
            <a:avLst/>
          </a:prstGeom>
        </p:spPr>
        <p:txBody>
          <a:bodyPr vert="horz" lIns="88139" tIns="44070" rIns="88139" bIns="44070" rtlCol="0" anchor="b"/>
          <a:lstStyle>
            <a:lvl1pPr algn="l" fontAlgn="auto">
              <a:spcBef>
                <a:spcPts val="0"/>
              </a:spcBef>
              <a:spcAft>
                <a:spcPts val="0"/>
              </a:spcAft>
              <a:defRPr sz="1200">
                <a:latin typeface="+mn-lt"/>
                <a:cs typeface="+mn-cs"/>
              </a:defRPr>
            </a:lvl1pPr>
          </a:lstStyle>
          <a:p>
            <a:pPr>
              <a:defRPr/>
            </a:pPr>
            <a:endParaRPr lang="en-GB" dirty="0"/>
          </a:p>
        </p:txBody>
      </p:sp>
      <p:sp>
        <p:nvSpPr>
          <p:cNvPr id="5" name="Slide Number Placeholder 4"/>
          <p:cNvSpPr>
            <a:spLocks noGrp="1"/>
          </p:cNvSpPr>
          <p:nvPr>
            <p:ph type="sldNum" sz="quarter" idx="3"/>
          </p:nvPr>
        </p:nvSpPr>
        <p:spPr>
          <a:xfrm>
            <a:off x="3970160" y="8830086"/>
            <a:ext cx="3038604" cy="464820"/>
          </a:xfrm>
          <a:prstGeom prst="rect">
            <a:avLst/>
          </a:prstGeom>
        </p:spPr>
        <p:txBody>
          <a:bodyPr vert="horz" lIns="88139" tIns="44070" rIns="88139" bIns="44070" rtlCol="0" anchor="b"/>
          <a:lstStyle>
            <a:lvl1pPr algn="r" fontAlgn="auto">
              <a:spcBef>
                <a:spcPts val="0"/>
              </a:spcBef>
              <a:spcAft>
                <a:spcPts val="0"/>
              </a:spcAft>
              <a:defRPr sz="1200">
                <a:latin typeface="+mn-lt"/>
                <a:cs typeface="+mn-cs"/>
              </a:defRPr>
            </a:lvl1pPr>
          </a:lstStyle>
          <a:p>
            <a:pPr>
              <a:defRPr/>
            </a:pPr>
            <a:fld id="{D66EF672-7B20-496D-A086-B47810861BD4}" type="slidenum">
              <a:rPr lang="en-GB"/>
              <a:pPr>
                <a:defRPr/>
              </a:pPr>
              <a:t>‹#›</a:t>
            </a:fld>
            <a:endParaRPr lang="en-GB" dirty="0"/>
          </a:p>
        </p:txBody>
      </p:sp>
    </p:spTree>
    <p:extLst>
      <p:ext uri="{BB962C8B-B14F-4D97-AF65-F5344CB8AC3E}">
        <p14:creationId xmlns:p14="http://schemas.microsoft.com/office/powerpoint/2010/main" val="3202531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604" cy="464820"/>
          </a:xfrm>
          <a:prstGeom prst="rect">
            <a:avLst/>
          </a:prstGeom>
        </p:spPr>
        <p:txBody>
          <a:bodyPr vert="horz" lIns="88139" tIns="44070" rIns="88139" bIns="44070" rtlCol="0"/>
          <a:lstStyle>
            <a:lvl1pPr algn="l" fontAlgn="auto">
              <a:spcBef>
                <a:spcPts val="0"/>
              </a:spcBef>
              <a:spcAft>
                <a:spcPts val="0"/>
              </a:spcAft>
              <a:defRPr sz="1200">
                <a:latin typeface="+mn-lt"/>
                <a:cs typeface="+mn-cs"/>
              </a:defRPr>
            </a:lvl1pPr>
          </a:lstStyle>
          <a:p>
            <a:pPr>
              <a:defRPr/>
            </a:pPr>
            <a:endParaRPr lang="en-GB" dirty="0"/>
          </a:p>
        </p:txBody>
      </p:sp>
      <p:sp>
        <p:nvSpPr>
          <p:cNvPr id="3" name="Date Placeholder 2"/>
          <p:cNvSpPr>
            <a:spLocks noGrp="1"/>
          </p:cNvSpPr>
          <p:nvPr>
            <p:ph type="dt" idx="1"/>
          </p:nvPr>
        </p:nvSpPr>
        <p:spPr>
          <a:xfrm>
            <a:off x="3970160" y="1"/>
            <a:ext cx="3038604" cy="464820"/>
          </a:xfrm>
          <a:prstGeom prst="rect">
            <a:avLst/>
          </a:prstGeom>
        </p:spPr>
        <p:txBody>
          <a:bodyPr vert="horz" lIns="88139" tIns="44070" rIns="88139" bIns="44070" rtlCol="0"/>
          <a:lstStyle>
            <a:lvl1pPr algn="r" fontAlgn="auto">
              <a:spcBef>
                <a:spcPts val="0"/>
              </a:spcBef>
              <a:spcAft>
                <a:spcPts val="0"/>
              </a:spcAft>
              <a:defRPr sz="1200">
                <a:latin typeface="+mn-lt"/>
                <a:cs typeface="+mn-cs"/>
              </a:defRPr>
            </a:lvl1pPr>
          </a:lstStyle>
          <a:p>
            <a:pPr>
              <a:defRPr/>
            </a:pPr>
            <a:fld id="{39365663-6D04-4E2E-94AE-522CCA970273}" type="datetimeFigureOut">
              <a:rPr lang="en-GB"/>
              <a:pPr>
                <a:defRPr/>
              </a:pPr>
              <a:t>27/10/2021</a:t>
            </a:fld>
            <a:endParaRPr lang="en-GB" dirty="0"/>
          </a:p>
        </p:txBody>
      </p:sp>
      <p:sp>
        <p:nvSpPr>
          <p:cNvPr id="4" name="Slide Image Placeholder 3"/>
          <p:cNvSpPr>
            <a:spLocks noGrp="1" noRot="1" noChangeAspect="1"/>
          </p:cNvSpPr>
          <p:nvPr>
            <p:ph type="sldImg" idx="2"/>
          </p:nvPr>
        </p:nvSpPr>
        <p:spPr>
          <a:xfrm>
            <a:off x="1179513" y="696913"/>
            <a:ext cx="4651375" cy="3487737"/>
          </a:xfrm>
          <a:prstGeom prst="rect">
            <a:avLst/>
          </a:prstGeom>
          <a:noFill/>
          <a:ln w="12700">
            <a:solidFill>
              <a:prstClr val="black"/>
            </a:solidFill>
          </a:ln>
        </p:spPr>
        <p:txBody>
          <a:bodyPr vert="horz" lIns="88139" tIns="44070" rIns="88139" bIns="44070" rtlCol="0" anchor="ctr"/>
          <a:lstStyle/>
          <a:p>
            <a:pPr lvl="0"/>
            <a:endParaRPr lang="en-GB" noProof="0" dirty="0"/>
          </a:p>
        </p:txBody>
      </p:sp>
      <p:sp>
        <p:nvSpPr>
          <p:cNvPr id="5" name="Notes Placeholder 4"/>
          <p:cNvSpPr>
            <a:spLocks noGrp="1"/>
          </p:cNvSpPr>
          <p:nvPr>
            <p:ph type="body" sz="quarter" idx="3"/>
          </p:nvPr>
        </p:nvSpPr>
        <p:spPr>
          <a:xfrm>
            <a:off x="700714" y="4416538"/>
            <a:ext cx="5608975" cy="4183380"/>
          </a:xfrm>
          <a:prstGeom prst="rect">
            <a:avLst/>
          </a:prstGeom>
        </p:spPr>
        <p:txBody>
          <a:bodyPr vert="horz" lIns="88139" tIns="44070" rIns="88139" bIns="4407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830086"/>
            <a:ext cx="3038604" cy="464820"/>
          </a:xfrm>
          <a:prstGeom prst="rect">
            <a:avLst/>
          </a:prstGeom>
        </p:spPr>
        <p:txBody>
          <a:bodyPr vert="horz" lIns="88139" tIns="44070" rIns="88139" bIns="44070" rtlCol="0" anchor="b"/>
          <a:lstStyle>
            <a:lvl1pPr algn="l" fontAlgn="auto">
              <a:spcBef>
                <a:spcPts val="0"/>
              </a:spcBef>
              <a:spcAft>
                <a:spcPts val="0"/>
              </a:spcAft>
              <a:defRPr sz="1200">
                <a:latin typeface="+mn-lt"/>
                <a:cs typeface="+mn-cs"/>
              </a:defRPr>
            </a:lvl1pPr>
          </a:lstStyle>
          <a:p>
            <a:pPr>
              <a:defRPr/>
            </a:pPr>
            <a:endParaRPr lang="en-GB" dirty="0"/>
          </a:p>
        </p:txBody>
      </p:sp>
      <p:sp>
        <p:nvSpPr>
          <p:cNvPr id="7" name="Slide Number Placeholder 6"/>
          <p:cNvSpPr>
            <a:spLocks noGrp="1"/>
          </p:cNvSpPr>
          <p:nvPr>
            <p:ph type="sldNum" sz="quarter" idx="5"/>
          </p:nvPr>
        </p:nvSpPr>
        <p:spPr>
          <a:xfrm>
            <a:off x="3970160" y="8830086"/>
            <a:ext cx="3038604" cy="464820"/>
          </a:xfrm>
          <a:prstGeom prst="rect">
            <a:avLst/>
          </a:prstGeom>
        </p:spPr>
        <p:txBody>
          <a:bodyPr vert="horz" lIns="88139" tIns="44070" rIns="88139" bIns="44070" rtlCol="0" anchor="b"/>
          <a:lstStyle>
            <a:lvl1pPr algn="r" fontAlgn="auto">
              <a:spcBef>
                <a:spcPts val="0"/>
              </a:spcBef>
              <a:spcAft>
                <a:spcPts val="0"/>
              </a:spcAft>
              <a:defRPr sz="1200">
                <a:latin typeface="+mn-lt"/>
                <a:cs typeface="+mn-cs"/>
              </a:defRPr>
            </a:lvl1pPr>
          </a:lstStyle>
          <a:p>
            <a:pPr>
              <a:defRPr/>
            </a:pPr>
            <a:fld id="{E72327FF-6F4F-41A6-915C-7DD8E8E09D65}" type="slidenum">
              <a:rPr lang="en-GB"/>
              <a:pPr>
                <a:defRPr/>
              </a:pPr>
              <a:t>‹#›</a:t>
            </a:fld>
            <a:endParaRPr lang="en-GB" dirty="0"/>
          </a:p>
        </p:txBody>
      </p:sp>
    </p:spTree>
    <p:extLst>
      <p:ext uri="{BB962C8B-B14F-4D97-AF65-F5344CB8AC3E}">
        <p14:creationId xmlns:p14="http://schemas.microsoft.com/office/powerpoint/2010/main" val="41951612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BE1FA5A-3FE9-4EC6-A929-E1C88BD6F6B3}" type="slidenum">
              <a:rPr lang="en-GB" smtClean="0"/>
              <a:pPr fontAlgn="base">
                <a:spcBef>
                  <a:spcPct val="0"/>
                </a:spcBef>
                <a:spcAft>
                  <a:spcPct val="0"/>
                </a:spcAft>
                <a:defRPr/>
              </a:pPr>
              <a:t>1</a:t>
            </a:fld>
            <a:endParaRPr lang="en-GB" dirty="0"/>
          </a:p>
        </p:txBody>
      </p:sp>
    </p:spTree>
    <p:extLst>
      <p:ext uri="{BB962C8B-B14F-4D97-AF65-F5344CB8AC3E}">
        <p14:creationId xmlns:p14="http://schemas.microsoft.com/office/powerpoint/2010/main" val="3832977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1200" kern="1200" dirty="0">
                <a:solidFill>
                  <a:schemeClr val="tx1"/>
                </a:solidFill>
                <a:effectLst/>
                <a:latin typeface="+mn-lt"/>
                <a:ea typeface="+mn-ea"/>
                <a:cs typeface="+mn-cs"/>
              </a:rPr>
              <a:t>The Ghana School Feeding Programme (GSFP) is an initiative of the New Partnership for Africa’s Development (NEPAD) Pillar Three of Comprehensive African Agriculture Development Programme (CAADP), which seeks to enhance food security and reduce hunger. It is one of Ghana’s efforts towards attaining the United Nations (UN) Sustainable Development Goals (MDGs) on hunger, poverty and primary education.</a:t>
            </a:r>
            <a:endParaRPr lang="en-GB" sz="1200" kern="1200" dirty="0">
              <a:solidFill>
                <a:schemeClr val="tx1"/>
              </a:solidFill>
              <a:effectLst/>
              <a:latin typeface="+mn-lt"/>
              <a:ea typeface="+mn-ea"/>
              <a:cs typeface="+mn-cs"/>
            </a:endParaRPr>
          </a:p>
          <a:p>
            <a:pPr eaLnBrk="1" hangingPunct="1">
              <a:spcBef>
                <a:spcPct val="0"/>
              </a:spcBef>
            </a:pPr>
            <a:endParaRPr lang="en-US" dirty="0"/>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059D5DA-7E4D-4C8B-8BF3-6E6E501B3267}" type="slidenum">
              <a:rPr lang="en-GB">
                <a:solidFill>
                  <a:prstClr val="black"/>
                </a:solidFill>
              </a:rPr>
              <a:pPr>
                <a:defRPr/>
              </a:pPr>
              <a:t>3</a:t>
            </a:fld>
            <a:endParaRPr lang="en-GB" dirty="0">
              <a:solidFill>
                <a:prstClr val="black"/>
              </a:solidFill>
            </a:endParaRPr>
          </a:p>
        </p:txBody>
      </p:sp>
    </p:spTree>
    <p:extLst>
      <p:ext uri="{BB962C8B-B14F-4D97-AF65-F5344CB8AC3E}">
        <p14:creationId xmlns:p14="http://schemas.microsoft.com/office/powerpoint/2010/main" val="40257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430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3FE8F9C-8A1C-448B-A944-B47E794A6566}" type="slidenum">
              <a:rPr lang="en-GB">
                <a:solidFill>
                  <a:prstClr val="black"/>
                </a:solidFill>
              </a:rPr>
              <a:pPr>
                <a:defRPr/>
              </a:pPr>
              <a:t>4</a:t>
            </a:fld>
            <a:endParaRPr lang="en-GB" dirty="0">
              <a:solidFill>
                <a:prstClr val="black"/>
              </a:solidFill>
            </a:endParaRPr>
          </a:p>
        </p:txBody>
      </p:sp>
    </p:spTree>
    <p:extLst>
      <p:ext uri="{BB962C8B-B14F-4D97-AF65-F5344CB8AC3E}">
        <p14:creationId xmlns:p14="http://schemas.microsoft.com/office/powerpoint/2010/main" val="1119669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5BCAF12-DAE7-4491-98AE-3C1A1BB753B9}" type="slidenum">
              <a:rPr lang="en-GB">
                <a:solidFill>
                  <a:prstClr val="black"/>
                </a:solidFill>
              </a:rPr>
              <a:pPr>
                <a:defRPr/>
              </a:pPr>
              <a:t>5</a:t>
            </a:fld>
            <a:endParaRPr lang="en-GB" dirty="0">
              <a:solidFill>
                <a:prstClr val="black"/>
              </a:solidFill>
            </a:endParaRPr>
          </a:p>
        </p:txBody>
      </p:sp>
    </p:spTree>
    <p:extLst>
      <p:ext uri="{BB962C8B-B14F-4D97-AF65-F5344CB8AC3E}">
        <p14:creationId xmlns:p14="http://schemas.microsoft.com/office/powerpoint/2010/main" val="24540447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670C37AF-F8E8-4F3F-86EF-22BCDD1D4965}" type="datetimeFigureOut">
              <a:rPr lang="en-US"/>
              <a:pPr>
                <a:defRPr/>
              </a:pPr>
              <a:t>10/27/2021</a:t>
            </a:fld>
            <a:endParaRPr lang="en-GB" dirty="0"/>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GB" dirty="0">
              <a:solidFill>
                <a:srgbClr val="EBDDC3"/>
              </a:solidFill>
            </a:endParaRP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CA9FA139-397E-4A4D-8AB5-B5A6F8C199FD}" type="slidenum">
              <a:rPr lang="en-GB">
                <a:solidFill>
                  <a:srgbClr val="EBDDC3"/>
                </a:solidFill>
              </a:rPr>
              <a:pPr>
                <a:defRPr/>
              </a:pPr>
              <a:t>‹#›</a:t>
            </a:fld>
            <a:endParaRPr lang="en-GB" dirty="0">
              <a:solidFill>
                <a:srgbClr val="EBDDC3"/>
              </a:solidFill>
            </a:endParaRPr>
          </a:p>
        </p:txBody>
      </p:sp>
    </p:spTree>
    <p:extLst>
      <p:ext uri="{BB962C8B-B14F-4D97-AF65-F5344CB8AC3E}">
        <p14:creationId xmlns:p14="http://schemas.microsoft.com/office/powerpoint/2010/main" val="330340524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A154526A-00B8-4578-8D3B-D47A2307E0D3}" type="datetimeFigureOut">
              <a:rPr lang="en-US">
                <a:solidFill>
                  <a:srgbClr val="775F55"/>
                </a:solidFill>
              </a:rPr>
              <a:pPr>
                <a:defRPr/>
              </a:pPr>
              <a:t>10/27/2021</a:t>
            </a:fld>
            <a:endParaRPr lang="en-GB" dirty="0">
              <a:solidFill>
                <a:srgbClr val="775F55"/>
              </a:solidFill>
            </a:endParaRPr>
          </a:p>
        </p:txBody>
      </p:sp>
      <p:sp>
        <p:nvSpPr>
          <p:cNvPr id="5" name="Footer Placeholder 2"/>
          <p:cNvSpPr>
            <a:spLocks noGrp="1"/>
          </p:cNvSpPr>
          <p:nvPr>
            <p:ph type="ftr" sz="quarter" idx="11"/>
          </p:nvPr>
        </p:nvSpPr>
        <p:spPr/>
        <p:txBody>
          <a:bodyPr/>
          <a:lstStyle>
            <a:lvl1pPr>
              <a:defRPr/>
            </a:lvl1pPr>
          </a:lstStyle>
          <a:p>
            <a:pPr>
              <a:defRPr/>
            </a:pPr>
            <a:endParaRPr lang="en-GB" dirty="0">
              <a:solidFill>
                <a:srgbClr val="775F55"/>
              </a:solidFill>
            </a:endParaRPr>
          </a:p>
        </p:txBody>
      </p:sp>
      <p:sp>
        <p:nvSpPr>
          <p:cNvPr id="6" name="Slide Number Placeholder 22"/>
          <p:cNvSpPr>
            <a:spLocks noGrp="1"/>
          </p:cNvSpPr>
          <p:nvPr>
            <p:ph type="sldNum" sz="quarter" idx="12"/>
          </p:nvPr>
        </p:nvSpPr>
        <p:spPr/>
        <p:txBody>
          <a:bodyPr/>
          <a:lstStyle>
            <a:lvl1pPr>
              <a:defRPr/>
            </a:lvl1pPr>
          </a:lstStyle>
          <a:p>
            <a:pPr>
              <a:defRPr/>
            </a:pPr>
            <a:fld id="{ACF747CD-B5D9-41B8-B614-563305160610}" type="slidenum">
              <a:rPr lang="en-GB"/>
              <a:pPr>
                <a:defRPr/>
              </a:pPr>
              <a:t>‹#›</a:t>
            </a:fld>
            <a:endParaRPr lang="en-GB" dirty="0"/>
          </a:p>
        </p:txBody>
      </p:sp>
    </p:spTree>
    <p:extLst>
      <p:ext uri="{BB962C8B-B14F-4D97-AF65-F5344CB8AC3E}">
        <p14:creationId xmlns:p14="http://schemas.microsoft.com/office/powerpoint/2010/main" val="157671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2" name="Vertical Title 1"/>
          <p:cNvSpPr>
            <a:spLocks noGrp="1"/>
          </p:cNvSpPr>
          <p:nvPr>
            <p:ph type="title" orient="vert"/>
          </p:nvPr>
        </p:nvSpPr>
        <p:spPr>
          <a:xfrm>
            <a:off x="6553200" y="609600"/>
            <a:ext cx="2057400" cy="5516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C3605E43-0FBA-458A-90B6-F8E5299A75A6}" type="datetimeFigureOut">
              <a:rPr lang="en-US">
                <a:solidFill>
                  <a:srgbClr val="775F55"/>
                </a:solidFill>
              </a:rPr>
              <a:pPr>
                <a:defRPr/>
              </a:pPr>
              <a:t>10/27/2021</a:t>
            </a:fld>
            <a:endParaRPr lang="en-GB" dirty="0">
              <a:solidFill>
                <a:srgbClr val="775F55"/>
              </a:solidFill>
            </a:endParaRPr>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GB" dirty="0">
              <a:solidFill>
                <a:srgbClr val="775F55"/>
              </a:solidFill>
            </a:endParaRP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180B3EDA-5D5C-4724-8807-0DF06306B312}" type="slidenum">
              <a:rPr lang="en-GB"/>
              <a:pPr>
                <a:defRPr/>
              </a:pPr>
              <a:t>‹#›</a:t>
            </a:fld>
            <a:endParaRPr lang="en-GB" dirty="0"/>
          </a:p>
        </p:txBody>
      </p:sp>
    </p:spTree>
    <p:extLst>
      <p:ext uri="{BB962C8B-B14F-4D97-AF65-F5344CB8AC3E}">
        <p14:creationId xmlns:p14="http://schemas.microsoft.com/office/powerpoint/2010/main" val="654095167"/>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670C37AF-F8E8-4F3F-86EF-22BCDD1D4965}" type="datetimeFigureOut">
              <a:rPr lang="en-US" smtClean="0"/>
              <a:pPr>
                <a:defRPr/>
              </a:pPr>
              <a:t>10/27/2021</a:t>
            </a:fld>
            <a:endParaRPr lang="en-GB" dirty="0"/>
          </a:p>
        </p:txBody>
      </p:sp>
      <p:sp>
        <p:nvSpPr>
          <p:cNvPr id="5" name="Footer Placeholder 4"/>
          <p:cNvSpPr>
            <a:spLocks noGrp="1"/>
          </p:cNvSpPr>
          <p:nvPr>
            <p:ph type="ftr" sz="quarter" idx="11"/>
          </p:nvPr>
        </p:nvSpPr>
        <p:spPr/>
        <p:txBody>
          <a:bodyPr/>
          <a:lstStyle/>
          <a:p>
            <a:pPr>
              <a:defRPr/>
            </a:pPr>
            <a:endParaRPr lang="en-GB" dirty="0">
              <a:solidFill>
                <a:srgbClr val="EBDDC3"/>
              </a:solidFill>
            </a:endParaRP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CA9FA139-397E-4A4D-8AB5-B5A6F8C199FD}" type="slidenum">
              <a:rPr lang="en-GB" smtClean="0">
                <a:solidFill>
                  <a:srgbClr val="EBDDC3"/>
                </a:solidFill>
              </a:rPr>
              <a:pPr>
                <a:defRPr/>
              </a:pPr>
              <a:t>‹#›</a:t>
            </a:fld>
            <a:endParaRPr lang="en-GB" dirty="0">
              <a:solidFill>
                <a:srgbClr val="EBDDC3"/>
              </a:solidFill>
            </a:endParaRPr>
          </a:p>
        </p:txBody>
      </p:sp>
    </p:spTree>
    <p:extLst>
      <p:ext uri="{BB962C8B-B14F-4D97-AF65-F5344CB8AC3E}">
        <p14:creationId xmlns:p14="http://schemas.microsoft.com/office/powerpoint/2010/main" val="3034871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AD4606F-E6FD-4509-B776-24FE6B9F87D3}" type="datetimeFigureOut">
              <a:rPr lang="en-US" smtClean="0">
                <a:solidFill>
                  <a:srgbClr val="775F55"/>
                </a:solidFill>
              </a:rPr>
              <a:pPr>
                <a:defRPr/>
              </a:pPr>
              <a:t>10/27/2021</a:t>
            </a:fld>
            <a:endParaRPr lang="en-GB" dirty="0">
              <a:solidFill>
                <a:srgbClr val="775F55"/>
              </a:solidFill>
            </a:endParaRPr>
          </a:p>
        </p:txBody>
      </p:sp>
      <p:sp>
        <p:nvSpPr>
          <p:cNvPr id="5" name="Footer Placeholder 4"/>
          <p:cNvSpPr>
            <a:spLocks noGrp="1"/>
          </p:cNvSpPr>
          <p:nvPr>
            <p:ph type="ftr" sz="quarter" idx="11"/>
          </p:nvPr>
        </p:nvSpPr>
        <p:spPr/>
        <p:txBody>
          <a:bodyPr/>
          <a:lstStyle/>
          <a:p>
            <a:pPr>
              <a:defRPr/>
            </a:pPr>
            <a:endParaRPr lang="en-GB" dirty="0">
              <a:solidFill>
                <a:srgbClr val="775F55"/>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49F3714F-432D-4C5D-847B-2698004FA282}" type="slidenum">
              <a:rPr lang="en-GB" smtClean="0"/>
              <a:pPr>
                <a:defRPr/>
              </a:pPr>
              <a:t>‹#›</a:t>
            </a:fld>
            <a:endParaRPr lang="en-GB" dirty="0"/>
          </a:p>
        </p:txBody>
      </p:sp>
    </p:spTree>
    <p:extLst>
      <p:ext uri="{BB962C8B-B14F-4D97-AF65-F5344CB8AC3E}">
        <p14:creationId xmlns:p14="http://schemas.microsoft.com/office/powerpoint/2010/main" val="2018776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438C263-7A33-490A-9EC0-0EE42F983FA7}" type="datetimeFigureOut">
              <a:rPr lang="en-US" smtClean="0">
                <a:solidFill>
                  <a:srgbClr val="775F55"/>
                </a:solidFill>
              </a:rPr>
              <a:pPr>
                <a:defRPr/>
              </a:pPr>
              <a:t>10/27/2021</a:t>
            </a:fld>
            <a:endParaRPr lang="en-GB" dirty="0">
              <a:solidFill>
                <a:srgbClr val="775F55"/>
              </a:solidFill>
            </a:endParaRPr>
          </a:p>
        </p:txBody>
      </p:sp>
      <p:sp>
        <p:nvSpPr>
          <p:cNvPr id="5" name="Footer Placeholder 4"/>
          <p:cNvSpPr>
            <a:spLocks noGrp="1"/>
          </p:cNvSpPr>
          <p:nvPr>
            <p:ph type="ftr" sz="quarter" idx="11"/>
          </p:nvPr>
        </p:nvSpPr>
        <p:spPr/>
        <p:txBody>
          <a:bodyPr/>
          <a:lstStyle/>
          <a:p>
            <a:pPr>
              <a:defRPr/>
            </a:pPr>
            <a:endParaRPr lang="en-GB" dirty="0">
              <a:solidFill>
                <a:srgbClr val="775F55"/>
              </a:solidFill>
            </a:endParaRP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8B0407E3-61F1-4E95-99BA-BBA502213A6C}" type="slidenum">
              <a:rPr lang="en-GB" smtClean="0"/>
              <a:pPr>
                <a:defRPr/>
              </a:pPr>
              <a:t>‹#›</a:t>
            </a:fld>
            <a:endParaRPr lang="en-GB" dirty="0"/>
          </a:p>
        </p:txBody>
      </p:sp>
    </p:spTree>
    <p:extLst>
      <p:ext uri="{BB962C8B-B14F-4D97-AF65-F5344CB8AC3E}">
        <p14:creationId xmlns:p14="http://schemas.microsoft.com/office/powerpoint/2010/main" val="40760623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6EB4735F-94C0-470E-831C-F04288DD934B}" type="datetimeFigureOut">
              <a:rPr lang="en-US" smtClean="0">
                <a:solidFill>
                  <a:srgbClr val="775F55"/>
                </a:solidFill>
              </a:rPr>
              <a:pPr>
                <a:defRPr/>
              </a:pPr>
              <a:t>10/27/2021</a:t>
            </a:fld>
            <a:endParaRPr lang="en-GB" dirty="0">
              <a:solidFill>
                <a:srgbClr val="775F55"/>
              </a:solidFill>
            </a:endParaRPr>
          </a:p>
        </p:txBody>
      </p:sp>
      <p:sp>
        <p:nvSpPr>
          <p:cNvPr id="6" name="Footer Placeholder 5"/>
          <p:cNvSpPr>
            <a:spLocks noGrp="1"/>
          </p:cNvSpPr>
          <p:nvPr>
            <p:ph type="ftr" sz="quarter" idx="11"/>
          </p:nvPr>
        </p:nvSpPr>
        <p:spPr/>
        <p:txBody>
          <a:bodyPr/>
          <a:lstStyle/>
          <a:p>
            <a:pPr>
              <a:defRPr/>
            </a:pPr>
            <a:endParaRPr lang="en-GB" dirty="0">
              <a:solidFill>
                <a:srgbClr val="775F55"/>
              </a:solidFill>
            </a:endParaRP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318F397A-707C-4BE8-A02B-4383695708F7}" type="slidenum">
              <a:rPr lang="en-GB" smtClean="0"/>
              <a:pPr>
                <a:defRPr/>
              </a:pPr>
              <a:t>‹#›</a:t>
            </a:fld>
            <a:endParaRPr lang="en-GB" dirty="0"/>
          </a:p>
        </p:txBody>
      </p:sp>
    </p:spTree>
    <p:extLst>
      <p:ext uri="{BB962C8B-B14F-4D97-AF65-F5344CB8AC3E}">
        <p14:creationId xmlns:p14="http://schemas.microsoft.com/office/powerpoint/2010/main" val="13835905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1EA052E6-55AE-4727-8279-A7F3EBF8FB79}" type="datetimeFigureOut">
              <a:rPr lang="en-US" smtClean="0">
                <a:solidFill>
                  <a:srgbClr val="775F55"/>
                </a:solidFill>
              </a:rPr>
              <a:pPr>
                <a:defRPr/>
              </a:pPr>
              <a:t>10/27/2021</a:t>
            </a:fld>
            <a:endParaRPr lang="en-GB" dirty="0">
              <a:solidFill>
                <a:srgbClr val="775F55"/>
              </a:solidFill>
            </a:endParaRPr>
          </a:p>
        </p:txBody>
      </p:sp>
      <p:sp>
        <p:nvSpPr>
          <p:cNvPr id="8" name="Footer Placeholder 7"/>
          <p:cNvSpPr>
            <a:spLocks noGrp="1"/>
          </p:cNvSpPr>
          <p:nvPr>
            <p:ph type="ftr" sz="quarter" idx="11"/>
          </p:nvPr>
        </p:nvSpPr>
        <p:spPr/>
        <p:txBody>
          <a:bodyPr/>
          <a:lstStyle/>
          <a:p>
            <a:pPr>
              <a:defRPr/>
            </a:pPr>
            <a:endParaRPr lang="en-GB" dirty="0">
              <a:solidFill>
                <a:srgbClr val="775F55"/>
              </a:solidFill>
            </a:endParaRP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FCBE5FCE-3B6E-4B10-A4C4-61D44E689279}" type="slidenum">
              <a:rPr lang="en-GB" smtClean="0"/>
              <a:pPr>
                <a:defRPr/>
              </a:pPr>
              <a:t>‹#›</a:t>
            </a:fld>
            <a:endParaRPr lang="en-GB" dirty="0"/>
          </a:p>
        </p:txBody>
      </p:sp>
    </p:spTree>
    <p:extLst>
      <p:ext uri="{BB962C8B-B14F-4D97-AF65-F5344CB8AC3E}">
        <p14:creationId xmlns:p14="http://schemas.microsoft.com/office/powerpoint/2010/main" val="167658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A34EDD28-F734-433B-9A17-D3C78E3FC8A2}" type="datetimeFigureOut">
              <a:rPr lang="en-US" smtClean="0">
                <a:solidFill>
                  <a:srgbClr val="775F55"/>
                </a:solidFill>
              </a:rPr>
              <a:pPr>
                <a:defRPr/>
              </a:pPr>
              <a:t>10/27/2021</a:t>
            </a:fld>
            <a:endParaRPr lang="en-GB" dirty="0">
              <a:solidFill>
                <a:srgbClr val="775F55"/>
              </a:solidFill>
            </a:endParaRPr>
          </a:p>
        </p:txBody>
      </p:sp>
      <p:sp>
        <p:nvSpPr>
          <p:cNvPr id="4" name="Footer Placeholder 3"/>
          <p:cNvSpPr>
            <a:spLocks noGrp="1"/>
          </p:cNvSpPr>
          <p:nvPr>
            <p:ph type="ftr" sz="quarter" idx="11"/>
          </p:nvPr>
        </p:nvSpPr>
        <p:spPr/>
        <p:txBody>
          <a:bodyPr/>
          <a:lstStyle/>
          <a:p>
            <a:pPr>
              <a:defRPr/>
            </a:pPr>
            <a:endParaRPr lang="en-GB" dirty="0">
              <a:solidFill>
                <a:srgbClr val="775F55"/>
              </a:solidFill>
            </a:endParaRP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08DC002E-7852-4E95-B128-68DD7DB31890}" type="slidenum">
              <a:rPr lang="en-GB" smtClean="0"/>
              <a:pPr>
                <a:defRPr/>
              </a:pPr>
              <a:t>‹#›</a:t>
            </a:fld>
            <a:endParaRPr lang="en-GB" dirty="0"/>
          </a:p>
        </p:txBody>
      </p:sp>
    </p:spTree>
    <p:extLst>
      <p:ext uri="{BB962C8B-B14F-4D97-AF65-F5344CB8AC3E}">
        <p14:creationId xmlns:p14="http://schemas.microsoft.com/office/powerpoint/2010/main" val="2878330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89C9A253-E929-4939-B8C4-4AD20304B7A9}" type="datetimeFigureOut">
              <a:rPr lang="en-US" smtClean="0">
                <a:solidFill>
                  <a:srgbClr val="775F55"/>
                </a:solidFill>
              </a:rPr>
              <a:pPr>
                <a:defRPr/>
              </a:pPr>
              <a:t>10/27/2021</a:t>
            </a:fld>
            <a:endParaRPr lang="en-GB" dirty="0">
              <a:solidFill>
                <a:srgbClr val="775F55"/>
              </a:solidFill>
            </a:endParaRPr>
          </a:p>
        </p:txBody>
      </p:sp>
      <p:sp>
        <p:nvSpPr>
          <p:cNvPr id="3" name="Footer Placeholder 2"/>
          <p:cNvSpPr>
            <a:spLocks noGrp="1"/>
          </p:cNvSpPr>
          <p:nvPr>
            <p:ph type="ftr" sz="quarter" idx="11"/>
          </p:nvPr>
        </p:nvSpPr>
        <p:spPr/>
        <p:txBody>
          <a:bodyPr/>
          <a:lstStyle/>
          <a:p>
            <a:pPr>
              <a:defRPr/>
            </a:pPr>
            <a:endParaRPr lang="en-GB" dirty="0">
              <a:solidFill>
                <a:srgbClr val="775F55"/>
              </a:solidFill>
            </a:endParaRP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DA07E9DA-5138-44AB-8603-5D74A0D26FEC}" type="slidenum">
              <a:rPr lang="en-GB" smtClean="0">
                <a:solidFill>
                  <a:srgbClr val="775F55"/>
                </a:solidFill>
              </a:rPr>
              <a:pPr>
                <a:defRPr/>
              </a:pPr>
              <a:t>‹#›</a:t>
            </a:fld>
            <a:endParaRPr lang="en-GB" dirty="0">
              <a:solidFill>
                <a:srgbClr val="775F55"/>
              </a:solidFill>
            </a:endParaRPr>
          </a:p>
        </p:txBody>
      </p:sp>
    </p:spTree>
    <p:extLst>
      <p:ext uri="{BB962C8B-B14F-4D97-AF65-F5344CB8AC3E}">
        <p14:creationId xmlns:p14="http://schemas.microsoft.com/office/powerpoint/2010/main" val="1804410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E48F006-981B-41AD-AE0C-B63AA57A5ECF}" type="datetimeFigureOut">
              <a:rPr lang="en-US" smtClean="0">
                <a:solidFill>
                  <a:srgbClr val="775F55"/>
                </a:solidFill>
              </a:rPr>
              <a:pPr>
                <a:defRPr/>
              </a:pPr>
              <a:t>10/27/2021</a:t>
            </a:fld>
            <a:endParaRPr lang="en-GB" dirty="0">
              <a:solidFill>
                <a:srgbClr val="775F55"/>
              </a:solidFill>
            </a:endParaRPr>
          </a:p>
        </p:txBody>
      </p:sp>
      <p:sp>
        <p:nvSpPr>
          <p:cNvPr id="6" name="Footer Placeholder 5"/>
          <p:cNvSpPr>
            <a:spLocks noGrp="1"/>
          </p:cNvSpPr>
          <p:nvPr>
            <p:ph type="ftr" sz="quarter" idx="11"/>
          </p:nvPr>
        </p:nvSpPr>
        <p:spPr/>
        <p:txBody>
          <a:bodyPr/>
          <a:lstStyle/>
          <a:p>
            <a:pPr>
              <a:defRPr/>
            </a:pPr>
            <a:endParaRPr lang="en-GB" dirty="0">
              <a:solidFill>
                <a:srgbClr val="775F55"/>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7614671A-E945-4B05-A7F9-B67DED0440D7}" type="slidenum">
              <a:rPr lang="en-GB" smtClean="0"/>
              <a:pPr>
                <a:defRPr/>
              </a:pPr>
              <a:t>‹#›</a:t>
            </a:fld>
            <a:endParaRPr lang="en-GB" dirty="0"/>
          </a:p>
        </p:txBody>
      </p:sp>
    </p:spTree>
    <p:extLst>
      <p:ext uri="{BB962C8B-B14F-4D97-AF65-F5344CB8AC3E}">
        <p14:creationId xmlns:p14="http://schemas.microsoft.com/office/powerpoint/2010/main" val="3235035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a:t>Click to edit Master title style</a:t>
            </a:r>
          </a:p>
        </p:txBody>
      </p:sp>
      <p:sp>
        <p:nvSpPr>
          <p:cNvPr id="8" name="Content Placeholder 7"/>
          <p:cNvSpPr>
            <a:spLocks noGrp="1"/>
          </p:cNvSpPr>
          <p:nvPr>
            <p:ph sz="quarter" idx="1"/>
          </p:nvPr>
        </p:nvSpPr>
        <p:spPr>
          <a:xfrm>
            <a:off x="612648" y="1600200"/>
            <a:ext cx="81534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0AD4606F-E6FD-4509-B776-24FE6B9F87D3}" type="datetimeFigureOut">
              <a:rPr lang="en-US">
                <a:solidFill>
                  <a:srgbClr val="775F55"/>
                </a:solidFill>
              </a:rPr>
              <a:pPr>
                <a:defRPr/>
              </a:pPr>
              <a:t>10/27/2021</a:t>
            </a:fld>
            <a:endParaRPr lang="en-GB" dirty="0">
              <a:solidFill>
                <a:srgbClr val="775F55"/>
              </a:solidFill>
            </a:endParaRPr>
          </a:p>
        </p:txBody>
      </p:sp>
      <p:sp>
        <p:nvSpPr>
          <p:cNvPr id="5" name="Footer Placeholder 2"/>
          <p:cNvSpPr>
            <a:spLocks noGrp="1"/>
          </p:cNvSpPr>
          <p:nvPr>
            <p:ph type="ftr" sz="quarter" idx="11"/>
          </p:nvPr>
        </p:nvSpPr>
        <p:spPr/>
        <p:txBody>
          <a:bodyPr/>
          <a:lstStyle>
            <a:lvl1pPr>
              <a:defRPr/>
            </a:lvl1pPr>
          </a:lstStyle>
          <a:p>
            <a:pPr>
              <a:defRPr/>
            </a:pPr>
            <a:endParaRPr lang="en-GB" dirty="0">
              <a:solidFill>
                <a:srgbClr val="775F55"/>
              </a:solidFill>
            </a:endParaRPr>
          </a:p>
        </p:txBody>
      </p:sp>
      <p:sp>
        <p:nvSpPr>
          <p:cNvPr id="6" name="Slide Number Placeholder 22"/>
          <p:cNvSpPr>
            <a:spLocks noGrp="1"/>
          </p:cNvSpPr>
          <p:nvPr>
            <p:ph type="sldNum" sz="quarter" idx="12"/>
          </p:nvPr>
        </p:nvSpPr>
        <p:spPr/>
        <p:txBody>
          <a:bodyPr/>
          <a:lstStyle>
            <a:lvl1pPr>
              <a:defRPr/>
            </a:lvl1pPr>
          </a:lstStyle>
          <a:p>
            <a:pPr>
              <a:defRPr/>
            </a:pPr>
            <a:fld id="{49F3714F-432D-4C5D-847B-2698004FA282}" type="slidenum">
              <a:rPr lang="en-GB"/>
              <a:pPr>
                <a:defRPr/>
              </a:pPr>
              <a:t>‹#›</a:t>
            </a:fld>
            <a:endParaRPr lang="en-GB" dirty="0"/>
          </a:p>
        </p:txBody>
      </p:sp>
    </p:spTree>
    <p:extLst>
      <p:ext uri="{BB962C8B-B14F-4D97-AF65-F5344CB8AC3E}">
        <p14:creationId xmlns:p14="http://schemas.microsoft.com/office/powerpoint/2010/main" val="17083959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6EB4735F-94C0-470E-831C-F04288DD934B}" type="datetimeFigureOut">
              <a:rPr lang="en-US" smtClean="0">
                <a:solidFill>
                  <a:srgbClr val="775F55"/>
                </a:solidFill>
              </a:rPr>
              <a:pPr>
                <a:defRPr/>
              </a:pPr>
              <a:t>10/27/2021</a:t>
            </a:fld>
            <a:endParaRPr lang="en-GB" dirty="0">
              <a:solidFill>
                <a:srgbClr val="775F55"/>
              </a:solidFill>
            </a:endParaRPr>
          </a:p>
        </p:txBody>
      </p:sp>
      <p:sp>
        <p:nvSpPr>
          <p:cNvPr id="6" name="Footer Placeholder 5"/>
          <p:cNvSpPr>
            <a:spLocks noGrp="1"/>
          </p:cNvSpPr>
          <p:nvPr>
            <p:ph type="ftr" sz="quarter" idx="11"/>
          </p:nvPr>
        </p:nvSpPr>
        <p:spPr/>
        <p:txBody>
          <a:bodyPr/>
          <a:lstStyle/>
          <a:p>
            <a:pPr>
              <a:defRPr/>
            </a:pPr>
            <a:endParaRPr lang="en-GB" dirty="0">
              <a:solidFill>
                <a:srgbClr val="775F55"/>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8F397A-707C-4BE8-A02B-4383695708F7}" type="slidenum">
              <a:rPr lang="en-GB" smtClean="0"/>
              <a:pPr>
                <a:defRPr/>
              </a:pPr>
              <a:t>‹#›</a:t>
            </a:fld>
            <a:endParaRPr lang="en-GB" dirty="0"/>
          </a:p>
        </p:txBody>
      </p:sp>
    </p:spTree>
    <p:extLst>
      <p:ext uri="{BB962C8B-B14F-4D97-AF65-F5344CB8AC3E}">
        <p14:creationId xmlns:p14="http://schemas.microsoft.com/office/powerpoint/2010/main" val="32336139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EB4735F-94C0-470E-831C-F04288DD934B}" type="datetimeFigureOut">
              <a:rPr lang="en-US" smtClean="0">
                <a:solidFill>
                  <a:srgbClr val="775F55"/>
                </a:solidFill>
              </a:rPr>
              <a:pPr>
                <a:defRPr/>
              </a:pPr>
              <a:t>10/27/2021</a:t>
            </a:fld>
            <a:endParaRPr lang="en-GB" dirty="0">
              <a:solidFill>
                <a:srgbClr val="775F55"/>
              </a:solidFill>
            </a:endParaRPr>
          </a:p>
        </p:txBody>
      </p:sp>
      <p:sp>
        <p:nvSpPr>
          <p:cNvPr id="5" name="Footer Placeholder 4"/>
          <p:cNvSpPr>
            <a:spLocks noGrp="1"/>
          </p:cNvSpPr>
          <p:nvPr>
            <p:ph type="ftr" sz="quarter" idx="11"/>
          </p:nvPr>
        </p:nvSpPr>
        <p:spPr/>
        <p:txBody>
          <a:bodyPr/>
          <a:lstStyle/>
          <a:p>
            <a:pPr>
              <a:defRPr/>
            </a:pPr>
            <a:endParaRPr lang="en-GB" dirty="0">
              <a:solidFill>
                <a:srgbClr val="775F55"/>
              </a:solidFill>
            </a:endParaRP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318F397A-707C-4BE8-A02B-4383695708F7}" type="slidenum">
              <a:rPr lang="en-GB" smtClean="0"/>
              <a:pPr>
                <a:defRPr/>
              </a:pPr>
              <a:t>‹#›</a:t>
            </a:fld>
            <a:endParaRPr lang="en-GB" dirty="0"/>
          </a:p>
        </p:txBody>
      </p:sp>
    </p:spTree>
    <p:extLst>
      <p:ext uri="{BB962C8B-B14F-4D97-AF65-F5344CB8AC3E}">
        <p14:creationId xmlns:p14="http://schemas.microsoft.com/office/powerpoint/2010/main" val="4844818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6EB4735F-94C0-470E-831C-F04288DD934B}" type="datetimeFigureOut">
              <a:rPr lang="en-US" smtClean="0">
                <a:solidFill>
                  <a:srgbClr val="775F55"/>
                </a:solidFill>
              </a:rPr>
              <a:pPr>
                <a:defRPr/>
              </a:pPr>
              <a:t>10/27/2021</a:t>
            </a:fld>
            <a:endParaRPr lang="en-GB" dirty="0">
              <a:solidFill>
                <a:srgbClr val="775F55"/>
              </a:solidFill>
            </a:endParaRPr>
          </a:p>
        </p:txBody>
      </p:sp>
      <p:sp>
        <p:nvSpPr>
          <p:cNvPr id="5" name="Footer Placeholder 4"/>
          <p:cNvSpPr>
            <a:spLocks noGrp="1"/>
          </p:cNvSpPr>
          <p:nvPr>
            <p:ph type="ftr" sz="quarter" idx="11"/>
          </p:nvPr>
        </p:nvSpPr>
        <p:spPr/>
        <p:txBody>
          <a:bodyPr/>
          <a:lstStyle/>
          <a:p>
            <a:pPr>
              <a:defRPr/>
            </a:pPr>
            <a:endParaRPr lang="en-GB" dirty="0">
              <a:solidFill>
                <a:srgbClr val="775F55"/>
              </a:solidFill>
            </a:endParaRP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318F397A-707C-4BE8-A02B-4383695708F7}" type="slidenum">
              <a:rPr lang="en-GB" smtClean="0"/>
              <a:pPr>
                <a:defRPr/>
              </a:pPr>
              <a:t>‹#›</a:t>
            </a:fld>
            <a:endParaRPr lang="en-GB"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734061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EB4735F-94C0-470E-831C-F04288DD934B}" type="datetimeFigureOut">
              <a:rPr lang="en-US" smtClean="0">
                <a:solidFill>
                  <a:srgbClr val="775F55"/>
                </a:solidFill>
              </a:rPr>
              <a:pPr>
                <a:defRPr/>
              </a:pPr>
              <a:t>10/27/2021</a:t>
            </a:fld>
            <a:endParaRPr lang="en-GB" dirty="0">
              <a:solidFill>
                <a:srgbClr val="775F55"/>
              </a:solidFill>
            </a:endParaRPr>
          </a:p>
        </p:txBody>
      </p:sp>
      <p:sp>
        <p:nvSpPr>
          <p:cNvPr id="6" name="Footer Placeholder 5"/>
          <p:cNvSpPr>
            <a:spLocks noGrp="1"/>
          </p:cNvSpPr>
          <p:nvPr>
            <p:ph type="ftr" sz="quarter" idx="11"/>
          </p:nvPr>
        </p:nvSpPr>
        <p:spPr/>
        <p:txBody>
          <a:bodyPr/>
          <a:lstStyle/>
          <a:p>
            <a:pPr>
              <a:defRPr/>
            </a:pPr>
            <a:endParaRPr lang="en-GB" dirty="0">
              <a:solidFill>
                <a:srgbClr val="775F55"/>
              </a:solidFill>
            </a:endParaRP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8F397A-707C-4BE8-A02B-4383695708F7}" type="slidenum">
              <a:rPr lang="en-GB" smtClean="0"/>
              <a:pPr>
                <a:defRPr/>
              </a:pPr>
              <a:t>‹#›</a:t>
            </a:fld>
            <a:endParaRPr lang="en-GB" dirty="0"/>
          </a:p>
        </p:txBody>
      </p:sp>
    </p:spTree>
    <p:extLst>
      <p:ext uri="{BB962C8B-B14F-4D97-AF65-F5344CB8AC3E}">
        <p14:creationId xmlns:p14="http://schemas.microsoft.com/office/powerpoint/2010/main" val="14524228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EB4735F-94C0-470E-831C-F04288DD934B}" type="datetimeFigureOut">
              <a:rPr lang="en-US" smtClean="0">
                <a:solidFill>
                  <a:srgbClr val="775F55"/>
                </a:solidFill>
              </a:rPr>
              <a:pPr>
                <a:defRPr/>
              </a:pPr>
              <a:t>10/27/2021</a:t>
            </a:fld>
            <a:endParaRPr lang="en-GB" dirty="0">
              <a:solidFill>
                <a:srgbClr val="775F55"/>
              </a:solidFill>
            </a:endParaRPr>
          </a:p>
        </p:txBody>
      </p:sp>
      <p:sp>
        <p:nvSpPr>
          <p:cNvPr id="6" name="Footer Placeholder 5"/>
          <p:cNvSpPr>
            <a:spLocks noGrp="1"/>
          </p:cNvSpPr>
          <p:nvPr>
            <p:ph type="ftr" sz="quarter" idx="11"/>
          </p:nvPr>
        </p:nvSpPr>
        <p:spPr/>
        <p:txBody>
          <a:bodyPr/>
          <a:lstStyle/>
          <a:p>
            <a:pPr>
              <a:defRPr/>
            </a:pPr>
            <a:endParaRPr lang="en-GB" dirty="0">
              <a:solidFill>
                <a:srgbClr val="775F55"/>
              </a:solidFill>
            </a:endParaRP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8F397A-707C-4BE8-A02B-4383695708F7}" type="slidenum">
              <a:rPr lang="en-GB" smtClean="0"/>
              <a:pPr>
                <a:defRPr/>
              </a:pPr>
              <a:t>‹#›</a:t>
            </a:fld>
            <a:endParaRPr lang="en-GB"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292800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pPr>
              <a:defRPr/>
            </a:pPr>
            <a:fld id="{6EB4735F-94C0-470E-831C-F04288DD934B}" type="datetimeFigureOut">
              <a:rPr lang="en-US" smtClean="0">
                <a:solidFill>
                  <a:srgbClr val="775F55"/>
                </a:solidFill>
              </a:rPr>
              <a:pPr>
                <a:defRPr/>
              </a:pPr>
              <a:t>10/27/2021</a:t>
            </a:fld>
            <a:endParaRPr lang="en-GB" dirty="0">
              <a:solidFill>
                <a:srgbClr val="775F55"/>
              </a:solidFill>
            </a:endParaRPr>
          </a:p>
        </p:txBody>
      </p:sp>
      <p:sp>
        <p:nvSpPr>
          <p:cNvPr id="6" name="Footer Placeholder 5"/>
          <p:cNvSpPr>
            <a:spLocks noGrp="1"/>
          </p:cNvSpPr>
          <p:nvPr>
            <p:ph type="ftr" sz="quarter" idx="11"/>
          </p:nvPr>
        </p:nvSpPr>
        <p:spPr/>
        <p:txBody>
          <a:bodyPr/>
          <a:lstStyle/>
          <a:p>
            <a:pPr>
              <a:defRPr/>
            </a:pPr>
            <a:endParaRPr lang="en-GB" dirty="0">
              <a:solidFill>
                <a:srgbClr val="775F55"/>
              </a:solidFill>
            </a:endParaRP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318F397A-707C-4BE8-A02B-4383695708F7}" type="slidenum">
              <a:rPr lang="en-GB" smtClean="0"/>
              <a:pPr>
                <a:defRPr/>
              </a:pPr>
              <a:t>‹#›</a:t>
            </a:fld>
            <a:endParaRPr lang="en-GB" dirty="0"/>
          </a:p>
        </p:txBody>
      </p:sp>
    </p:spTree>
    <p:extLst>
      <p:ext uri="{BB962C8B-B14F-4D97-AF65-F5344CB8AC3E}">
        <p14:creationId xmlns:p14="http://schemas.microsoft.com/office/powerpoint/2010/main" val="30150340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A154526A-00B8-4578-8D3B-D47A2307E0D3}" type="datetimeFigureOut">
              <a:rPr lang="en-US" smtClean="0">
                <a:solidFill>
                  <a:srgbClr val="775F55"/>
                </a:solidFill>
              </a:rPr>
              <a:pPr>
                <a:defRPr/>
              </a:pPr>
              <a:t>10/27/2021</a:t>
            </a:fld>
            <a:endParaRPr lang="en-GB" dirty="0">
              <a:solidFill>
                <a:srgbClr val="775F55"/>
              </a:solidFill>
            </a:endParaRPr>
          </a:p>
        </p:txBody>
      </p:sp>
      <p:sp>
        <p:nvSpPr>
          <p:cNvPr id="5" name="Footer Placeholder 4"/>
          <p:cNvSpPr>
            <a:spLocks noGrp="1"/>
          </p:cNvSpPr>
          <p:nvPr>
            <p:ph type="ftr" sz="quarter" idx="11"/>
          </p:nvPr>
        </p:nvSpPr>
        <p:spPr/>
        <p:txBody>
          <a:bodyPr/>
          <a:lstStyle/>
          <a:p>
            <a:pPr>
              <a:defRPr/>
            </a:pPr>
            <a:endParaRPr lang="en-GB" dirty="0">
              <a:solidFill>
                <a:srgbClr val="775F55"/>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ACF747CD-B5D9-41B8-B614-563305160610}" type="slidenum">
              <a:rPr lang="en-GB" smtClean="0"/>
              <a:pPr>
                <a:defRPr/>
              </a:pPr>
              <a:t>‹#›</a:t>
            </a:fld>
            <a:endParaRPr lang="en-GB" dirty="0"/>
          </a:p>
        </p:txBody>
      </p:sp>
    </p:spTree>
    <p:extLst>
      <p:ext uri="{BB962C8B-B14F-4D97-AF65-F5344CB8AC3E}">
        <p14:creationId xmlns:p14="http://schemas.microsoft.com/office/powerpoint/2010/main" val="2614995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C3605E43-0FBA-458A-90B6-F8E5299A75A6}" type="datetimeFigureOut">
              <a:rPr lang="en-US" smtClean="0">
                <a:solidFill>
                  <a:srgbClr val="775F55"/>
                </a:solidFill>
              </a:rPr>
              <a:pPr>
                <a:defRPr/>
              </a:pPr>
              <a:t>10/27/2021</a:t>
            </a:fld>
            <a:endParaRPr lang="en-GB" dirty="0">
              <a:solidFill>
                <a:srgbClr val="775F55"/>
              </a:solidFill>
            </a:endParaRPr>
          </a:p>
        </p:txBody>
      </p:sp>
      <p:sp>
        <p:nvSpPr>
          <p:cNvPr id="5" name="Footer Placeholder 4"/>
          <p:cNvSpPr>
            <a:spLocks noGrp="1"/>
          </p:cNvSpPr>
          <p:nvPr>
            <p:ph type="ftr" sz="quarter" idx="11"/>
          </p:nvPr>
        </p:nvSpPr>
        <p:spPr/>
        <p:txBody>
          <a:bodyPr/>
          <a:lstStyle/>
          <a:p>
            <a:pPr>
              <a:defRPr/>
            </a:pPr>
            <a:endParaRPr lang="en-GB" dirty="0">
              <a:solidFill>
                <a:srgbClr val="775F55"/>
              </a:solidFill>
            </a:endParaRP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80B3EDA-5D5C-4724-8807-0DF06306B312}" type="slidenum">
              <a:rPr lang="en-GB" smtClean="0"/>
              <a:pPr>
                <a:defRPr/>
              </a:pPr>
              <a:t>‹#›</a:t>
            </a:fld>
            <a:endParaRPr lang="en-GB" dirty="0"/>
          </a:p>
        </p:txBody>
      </p:sp>
    </p:spTree>
    <p:extLst>
      <p:ext uri="{BB962C8B-B14F-4D97-AF65-F5344CB8AC3E}">
        <p14:creationId xmlns:p14="http://schemas.microsoft.com/office/powerpoint/2010/main" val="1544969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a:t>Click to edit Master title style</a:t>
            </a:r>
          </a:p>
        </p:txBody>
      </p:sp>
      <p:sp>
        <p:nvSpPr>
          <p:cNvPr id="7" name="Date Placeholder 11"/>
          <p:cNvSpPr>
            <a:spLocks noGrp="1"/>
          </p:cNvSpPr>
          <p:nvPr>
            <p:ph type="dt" sz="half" idx="10"/>
          </p:nvPr>
        </p:nvSpPr>
        <p:spPr/>
        <p:txBody>
          <a:bodyPr/>
          <a:lstStyle>
            <a:lvl1pPr>
              <a:defRPr/>
            </a:lvl1pPr>
          </a:lstStyle>
          <a:p>
            <a:pPr>
              <a:defRPr/>
            </a:pPr>
            <a:fld id="{B438C263-7A33-490A-9EC0-0EE42F983FA7}" type="datetimeFigureOut">
              <a:rPr lang="en-US">
                <a:solidFill>
                  <a:srgbClr val="775F55"/>
                </a:solidFill>
              </a:rPr>
              <a:pPr>
                <a:defRPr/>
              </a:pPr>
              <a:t>10/27/2021</a:t>
            </a:fld>
            <a:endParaRPr lang="en-GB" dirty="0">
              <a:solidFill>
                <a:srgbClr val="775F55"/>
              </a:solidFill>
            </a:endParaRPr>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8B0407E3-61F1-4E95-99BA-BBA502213A6C}" type="slidenum">
              <a:rPr lang="en-GB"/>
              <a:pPr>
                <a:defRPr/>
              </a:pPr>
              <a:t>‹#›</a:t>
            </a:fld>
            <a:endParaRPr lang="en-GB" dirty="0"/>
          </a:p>
        </p:txBody>
      </p:sp>
      <p:sp>
        <p:nvSpPr>
          <p:cNvPr id="9" name="Footer Placeholder 13"/>
          <p:cNvSpPr>
            <a:spLocks noGrp="1"/>
          </p:cNvSpPr>
          <p:nvPr>
            <p:ph type="ftr" sz="quarter" idx="12"/>
          </p:nvPr>
        </p:nvSpPr>
        <p:spPr/>
        <p:txBody>
          <a:bodyPr/>
          <a:lstStyle>
            <a:lvl1pPr>
              <a:defRPr/>
            </a:lvl1pPr>
          </a:lstStyle>
          <a:p>
            <a:pPr>
              <a:defRPr/>
            </a:pPr>
            <a:endParaRPr lang="en-GB" dirty="0">
              <a:solidFill>
                <a:srgbClr val="775F55"/>
              </a:solidFill>
            </a:endParaRPr>
          </a:p>
        </p:txBody>
      </p:sp>
    </p:spTree>
    <p:extLst>
      <p:ext uri="{BB962C8B-B14F-4D97-AF65-F5344CB8AC3E}">
        <p14:creationId xmlns:p14="http://schemas.microsoft.com/office/powerpoint/2010/main" val="1038687875"/>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844901" y="1589567"/>
            <a:ext cx="38862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p:cNvSpPr>
            <a:spLocks noGrp="1"/>
          </p:cNvSpPr>
          <p:nvPr>
            <p:ph type="dt" sz="half" idx="10"/>
          </p:nvPr>
        </p:nvSpPr>
        <p:spPr/>
        <p:txBody>
          <a:bodyPr rtlCol="0"/>
          <a:lstStyle>
            <a:lvl1pPr>
              <a:defRPr/>
            </a:lvl1pPr>
          </a:lstStyle>
          <a:p>
            <a:pPr>
              <a:defRPr/>
            </a:pPr>
            <a:fld id="{6540EE73-37E8-4D8A-B5EE-E6C998C74883}" type="datetimeFigureOut">
              <a:rPr lang="en-US">
                <a:solidFill>
                  <a:srgbClr val="775F55"/>
                </a:solidFill>
              </a:rPr>
              <a:pPr>
                <a:defRPr/>
              </a:pPr>
              <a:t>10/27/2021</a:t>
            </a:fld>
            <a:endParaRPr lang="en-GB" dirty="0">
              <a:solidFill>
                <a:srgbClr val="775F55"/>
              </a:solidFill>
            </a:endParaRPr>
          </a:p>
        </p:txBody>
      </p:sp>
      <p:sp>
        <p:nvSpPr>
          <p:cNvPr id="6" name="Slide Number Placeholder 9"/>
          <p:cNvSpPr>
            <a:spLocks noGrp="1"/>
          </p:cNvSpPr>
          <p:nvPr>
            <p:ph type="sldNum" sz="quarter" idx="11"/>
          </p:nvPr>
        </p:nvSpPr>
        <p:spPr/>
        <p:txBody>
          <a:bodyPr rtlCol="0"/>
          <a:lstStyle>
            <a:lvl1pPr>
              <a:defRPr/>
            </a:lvl1pPr>
          </a:lstStyle>
          <a:p>
            <a:pPr>
              <a:defRPr/>
            </a:pPr>
            <a:fld id="{876188F9-6C35-4A83-830E-D5D8CBA38FBA}" type="slidenum">
              <a:rPr lang="en-GB"/>
              <a:pPr>
                <a:defRPr/>
              </a:pPr>
              <a:t>‹#›</a:t>
            </a:fld>
            <a:endParaRPr lang="en-GB" dirty="0"/>
          </a:p>
        </p:txBody>
      </p:sp>
      <p:sp>
        <p:nvSpPr>
          <p:cNvPr id="7" name="Footer Placeholder 11"/>
          <p:cNvSpPr>
            <a:spLocks noGrp="1"/>
          </p:cNvSpPr>
          <p:nvPr>
            <p:ph type="ftr" sz="quarter" idx="12"/>
          </p:nvPr>
        </p:nvSpPr>
        <p:spPr/>
        <p:txBody>
          <a:bodyPr rtlCol="0"/>
          <a:lstStyle>
            <a:lvl1pPr>
              <a:defRPr/>
            </a:lvl1pPr>
          </a:lstStyle>
          <a:p>
            <a:pPr>
              <a:defRPr/>
            </a:pPr>
            <a:endParaRPr lang="en-GB" dirty="0">
              <a:solidFill>
                <a:srgbClr val="775F55"/>
              </a:solidFill>
            </a:endParaRPr>
          </a:p>
        </p:txBody>
      </p:sp>
    </p:spTree>
    <p:extLst>
      <p:ext uri="{BB962C8B-B14F-4D97-AF65-F5344CB8AC3E}">
        <p14:creationId xmlns:p14="http://schemas.microsoft.com/office/powerpoint/2010/main" val="1984996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800600" y="2438400"/>
            <a:ext cx="3886200" cy="3581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1EA052E6-55AE-4727-8279-A7F3EBF8FB79}" type="datetimeFigureOut">
              <a:rPr lang="en-US">
                <a:solidFill>
                  <a:srgbClr val="775F55"/>
                </a:solidFill>
              </a:rPr>
              <a:pPr>
                <a:defRPr/>
              </a:pPr>
              <a:t>10/27/2021</a:t>
            </a:fld>
            <a:endParaRPr lang="en-GB" dirty="0">
              <a:solidFill>
                <a:srgbClr val="775F55"/>
              </a:solidFill>
            </a:endParaRPr>
          </a:p>
        </p:txBody>
      </p:sp>
      <p:sp>
        <p:nvSpPr>
          <p:cNvPr id="8" name="Slide Number Placeholder 11"/>
          <p:cNvSpPr>
            <a:spLocks noGrp="1"/>
          </p:cNvSpPr>
          <p:nvPr>
            <p:ph type="sldNum" sz="quarter" idx="11"/>
          </p:nvPr>
        </p:nvSpPr>
        <p:spPr/>
        <p:txBody>
          <a:bodyPr rtlCol="0"/>
          <a:lstStyle>
            <a:lvl1pPr>
              <a:defRPr/>
            </a:lvl1pPr>
          </a:lstStyle>
          <a:p>
            <a:pPr>
              <a:defRPr/>
            </a:pPr>
            <a:fld id="{FCBE5FCE-3B6E-4B10-A4C4-61D44E689279}" type="slidenum">
              <a:rPr lang="en-GB"/>
              <a:pPr>
                <a:defRPr/>
              </a:pPr>
              <a:t>‹#›</a:t>
            </a:fld>
            <a:endParaRPr lang="en-GB" dirty="0"/>
          </a:p>
        </p:txBody>
      </p:sp>
      <p:sp>
        <p:nvSpPr>
          <p:cNvPr id="9" name="Footer Placeholder 13"/>
          <p:cNvSpPr>
            <a:spLocks noGrp="1"/>
          </p:cNvSpPr>
          <p:nvPr>
            <p:ph type="ftr" sz="quarter" idx="12"/>
          </p:nvPr>
        </p:nvSpPr>
        <p:spPr/>
        <p:txBody>
          <a:bodyPr rtlCol="0"/>
          <a:lstStyle>
            <a:lvl1pPr>
              <a:defRPr/>
            </a:lvl1pPr>
          </a:lstStyle>
          <a:p>
            <a:pPr>
              <a:defRPr/>
            </a:pPr>
            <a:endParaRPr lang="en-GB" dirty="0">
              <a:solidFill>
                <a:srgbClr val="775F55"/>
              </a:solidFill>
            </a:endParaRPr>
          </a:p>
        </p:txBody>
      </p:sp>
    </p:spTree>
    <p:extLst>
      <p:ext uri="{BB962C8B-B14F-4D97-AF65-F5344CB8AC3E}">
        <p14:creationId xmlns:p14="http://schemas.microsoft.com/office/powerpoint/2010/main" val="1981189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A34EDD28-F734-433B-9A17-D3C78E3FC8A2}" type="datetimeFigureOut">
              <a:rPr lang="en-US">
                <a:solidFill>
                  <a:srgbClr val="775F55"/>
                </a:solidFill>
              </a:rPr>
              <a:pPr>
                <a:defRPr/>
              </a:pPr>
              <a:t>10/27/2021</a:t>
            </a:fld>
            <a:endParaRPr lang="en-GB" dirty="0">
              <a:solidFill>
                <a:srgbClr val="775F55"/>
              </a:solidFill>
            </a:endParaRPr>
          </a:p>
        </p:txBody>
      </p:sp>
      <p:sp>
        <p:nvSpPr>
          <p:cNvPr id="4" name="Footer Placeholder 2"/>
          <p:cNvSpPr>
            <a:spLocks noGrp="1"/>
          </p:cNvSpPr>
          <p:nvPr>
            <p:ph type="ftr" sz="quarter" idx="11"/>
          </p:nvPr>
        </p:nvSpPr>
        <p:spPr/>
        <p:txBody>
          <a:bodyPr/>
          <a:lstStyle>
            <a:lvl1pPr>
              <a:defRPr/>
            </a:lvl1pPr>
          </a:lstStyle>
          <a:p>
            <a:pPr>
              <a:defRPr/>
            </a:pPr>
            <a:endParaRPr lang="en-GB" dirty="0">
              <a:solidFill>
                <a:srgbClr val="775F55"/>
              </a:solidFill>
            </a:endParaRPr>
          </a:p>
        </p:txBody>
      </p:sp>
      <p:sp>
        <p:nvSpPr>
          <p:cNvPr id="5" name="Slide Number Placeholder 22"/>
          <p:cNvSpPr>
            <a:spLocks noGrp="1"/>
          </p:cNvSpPr>
          <p:nvPr>
            <p:ph type="sldNum" sz="quarter" idx="12"/>
          </p:nvPr>
        </p:nvSpPr>
        <p:spPr/>
        <p:txBody>
          <a:bodyPr/>
          <a:lstStyle>
            <a:lvl1pPr>
              <a:defRPr/>
            </a:lvl1pPr>
          </a:lstStyle>
          <a:p>
            <a:pPr>
              <a:defRPr/>
            </a:pPr>
            <a:fld id="{08DC002E-7852-4E95-B128-68DD7DB31890}" type="slidenum">
              <a:rPr lang="en-GB"/>
              <a:pPr>
                <a:defRPr/>
              </a:pPr>
              <a:t>‹#›</a:t>
            </a:fld>
            <a:endParaRPr lang="en-GB" dirty="0"/>
          </a:p>
        </p:txBody>
      </p:sp>
    </p:spTree>
    <p:extLst>
      <p:ext uri="{BB962C8B-B14F-4D97-AF65-F5344CB8AC3E}">
        <p14:creationId xmlns:p14="http://schemas.microsoft.com/office/powerpoint/2010/main" val="2622695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89C9A253-E929-4939-B8C4-4AD20304B7A9}" type="datetimeFigureOut">
              <a:rPr lang="en-US">
                <a:solidFill>
                  <a:srgbClr val="775F55"/>
                </a:solidFill>
              </a:rPr>
              <a:pPr>
                <a:defRPr/>
              </a:pPr>
              <a:t>10/27/2021</a:t>
            </a:fld>
            <a:endParaRPr lang="en-GB" dirty="0">
              <a:solidFill>
                <a:srgbClr val="775F55"/>
              </a:solidFill>
            </a:endParaRPr>
          </a:p>
        </p:txBody>
      </p:sp>
      <p:sp>
        <p:nvSpPr>
          <p:cNvPr id="3" name="Footer Placeholder 2"/>
          <p:cNvSpPr>
            <a:spLocks noGrp="1"/>
          </p:cNvSpPr>
          <p:nvPr>
            <p:ph type="ftr" sz="quarter" idx="11"/>
          </p:nvPr>
        </p:nvSpPr>
        <p:spPr/>
        <p:txBody>
          <a:bodyPr/>
          <a:lstStyle>
            <a:lvl1pPr>
              <a:defRPr/>
            </a:lvl1pPr>
          </a:lstStyle>
          <a:p>
            <a:pPr>
              <a:defRPr/>
            </a:pPr>
            <a:endParaRPr lang="en-GB" dirty="0">
              <a:solidFill>
                <a:srgbClr val="775F55"/>
              </a:solidFill>
            </a:endParaRP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DA07E9DA-5138-44AB-8603-5D74A0D26FEC}" type="slidenum">
              <a:rPr lang="en-GB">
                <a:solidFill>
                  <a:srgbClr val="775F55"/>
                </a:solidFill>
              </a:rPr>
              <a:pPr>
                <a:defRPr/>
              </a:pPr>
              <a:t>‹#›</a:t>
            </a:fld>
            <a:endParaRPr lang="en-GB" dirty="0">
              <a:solidFill>
                <a:srgbClr val="775F55"/>
              </a:solidFill>
            </a:endParaRPr>
          </a:p>
        </p:txBody>
      </p:sp>
    </p:spTree>
    <p:extLst>
      <p:ext uri="{BB962C8B-B14F-4D97-AF65-F5344CB8AC3E}">
        <p14:creationId xmlns:p14="http://schemas.microsoft.com/office/powerpoint/2010/main" val="3027963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a:t>Click to edit Master title style</a:t>
            </a: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2E48F006-981B-41AD-AE0C-B63AA57A5ECF}" type="datetimeFigureOut">
              <a:rPr lang="en-US">
                <a:solidFill>
                  <a:srgbClr val="775F55"/>
                </a:solidFill>
              </a:rPr>
              <a:pPr>
                <a:defRPr/>
              </a:pPr>
              <a:t>10/27/2021</a:t>
            </a:fld>
            <a:endParaRPr lang="en-GB" dirty="0">
              <a:solidFill>
                <a:srgbClr val="775F55"/>
              </a:solidFill>
            </a:endParaRPr>
          </a:p>
        </p:txBody>
      </p:sp>
      <p:sp>
        <p:nvSpPr>
          <p:cNvPr id="6" name="Footer Placeholder 2"/>
          <p:cNvSpPr>
            <a:spLocks noGrp="1"/>
          </p:cNvSpPr>
          <p:nvPr>
            <p:ph type="ftr" sz="quarter" idx="11"/>
          </p:nvPr>
        </p:nvSpPr>
        <p:spPr/>
        <p:txBody>
          <a:bodyPr/>
          <a:lstStyle>
            <a:lvl1pPr>
              <a:defRPr/>
            </a:lvl1pPr>
          </a:lstStyle>
          <a:p>
            <a:pPr>
              <a:defRPr/>
            </a:pPr>
            <a:endParaRPr lang="en-GB" dirty="0">
              <a:solidFill>
                <a:srgbClr val="775F55"/>
              </a:solidFill>
            </a:endParaRPr>
          </a:p>
        </p:txBody>
      </p:sp>
      <p:sp>
        <p:nvSpPr>
          <p:cNvPr id="7" name="Slide Number Placeholder 22"/>
          <p:cNvSpPr>
            <a:spLocks noGrp="1"/>
          </p:cNvSpPr>
          <p:nvPr>
            <p:ph type="sldNum" sz="quarter" idx="12"/>
          </p:nvPr>
        </p:nvSpPr>
        <p:spPr/>
        <p:txBody>
          <a:bodyPr/>
          <a:lstStyle>
            <a:lvl1pPr>
              <a:defRPr/>
            </a:lvl1pPr>
          </a:lstStyle>
          <a:p>
            <a:pPr>
              <a:defRPr/>
            </a:pPr>
            <a:fld id="{7614671A-E945-4B05-A7F9-B67DED0440D7}" type="slidenum">
              <a:rPr lang="en-GB"/>
              <a:pPr>
                <a:defRPr/>
              </a:pPr>
              <a:t>‹#›</a:t>
            </a:fld>
            <a:endParaRPr lang="en-GB" dirty="0"/>
          </a:p>
        </p:txBody>
      </p:sp>
    </p:spTree>
    <p:extLst>
      <p:ext uri="{BB962C8B-B14F-4D97-AF65-F5344CB8AC3E}">
        <p14:creationId xmlns:p14="http://schemas.microsoft.com/office/powerpoint/2010/main" val="241020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a:t>Click to edit Master title style</a:t>
            </a: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dirty="0"/>
              <a:t>Click icon to add picture</a:t>
            </a:r>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D4FA38A5-6822-4807-AF67-44DC6EBDE35F}" type="datetimeFigureOut">
              <a:rPr lang="en-US">
                <a:solidFill>
                  <a:srgbClr val="775F55"/>
                </a:solidFill>
              </a:rPr>
              <a:pPr>
                <a:defRPr/>
              </a:pPr>
              <a:t>10/27/2021</a:t>
            </a:fld>
            <a:endParaRPr lang="en-GB" dirty="0">
              <a:solidFill>
                <a:srgbClr val="775F55"/>
              </a:solidFill>
            </a:endParaRPr>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B81D6F04-8C88-4B20-BED4-6859497ADD72}" type="slidenum">
              <a:rPr lang="en-GB"/>
              <a:pPr>
                <a:defRPr/>
              </a:pPr>
              <a:t>‹#›</a:t>
            </a:fld>
            <a:endParaRPr lang="en-GB" dirty="0"/>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GB" dirty="0">
              <a:solidFill>
                <a:srgbClr val="775F55"/>
              </a:solidFill>
            </a:endParaRPr>
          </a:p>
        </p:txBody>
      </p:sp>
    </p:spTree>
    <p:extLst>
      <p:ext uri="{BB962C8B-B14F-4D97-AF65-F5344CB8AC3E}">
        <p14:creationId xmlns:p14="http://schemas.microsoft.com/office/powerpoint/2010/main" val="361418066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a:stretch>
        </a:blipFill>
        <a:effectLst/>
      </p:bgPr>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a:solidFill>
                  <a:schemeClr val="tx2"/>
                </a:solidFill>
                <a:latin typeface="+mn-lt"/>
                <a:cs typeface="+mn-cs"/>
              </a:defRPr>
            </a:lvl1pPr>
          </a:lstStyle>
          <a:p>
            <a:pPr>
              <a:defRPr/>
            </a:pPr>
            <a:fld id="{6EB4735F-94C0-470E-831C-F04288DD934B}" type="datetimeFigureOut">
              <a:rPr lang="en-US">
                <a:solidFill>
                  <a:srgbClr val="775F55"/>
                </a:solidFill>
              </a:rPr>
              <a:pPr>
                <a:defRPr/>
              </a:pPr>
              <a:t>10/27/2021</a:t>
            </a:fld>
            <a:endParaRPr lang="en-GB" dirty="0">
              <a:solidFill>
                <a:srgbClr val="775F55"/>
              </a:solidFill>
            </a:endParaRPr>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endParaRPr lang="en-GB" dirty="0">
              <a:solidFill>
                <a:srgbClr val="775F55"/>
              </a:solidFill>
            </a:endParaRP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solidFill>
                <a:prstClr val="white"/>
              </a:solidFill>
            </a:endParaRPr>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a:solidFill>
                  <a:srgbClr val="FFFFFF"/>
                </a:solidFill>
                <a:latin typeface="+mn-lt"/>
                <a:cs typeface="+mn-cs"/>
              </a:defRPr>
            </a:lvl1pPr>
          </a:lstStyle>
          <a:p>
            <a:pPr>
              <a:defRPr/>
            </a:pPr>
            <a:fld id="{318F397A-707C-4BE8-A02B-4383695708F7}" type="slidenum">
              <a:rPr lang="en-GB"/>
              <a:pPr>
                <a:defRPr/>
              </a:pPr>
              <a:t>‹#›</a:t>
            </a:fld>
            <a:endParaRPr lang="en-GB" dirty="0"/>
          </a:p>
        </p:txBody>
      </p:sp>
    </p:spTree>
    <p:extLst>
      <p:ext uri="{BB962C8B-B14F-4D97-AF65-F5344CB8AC3E}">
        <p14:creationId xmlns:p14="http://schemas.microsoft.com/office/powerpoint/2010/main" val="279277923"/>
      </p:ext>
    </p:extLst>
  </p:cSld>
  <p:clrMap bg1="lt1" tx1="dk1" bg2="lt2" tx2="dk2" accent1="accent1" accent2="accent2" accent3="accent3" accent4="accent4" accent5="accent5" accent6="accent6" hlink="hlink" folHlink="folHlink"/>
  <p:sldLayoutIdLst>
    <p:sldLayoutId id="2147484105" r:id="rId1"/>
    <p:sldLayoutId id="2147484106" r:id="rId2"/>
    <p:sldLayoutId id="2147484107" r:id="rId3"/>
    <p:sldLayoutId id="2147484108" r:id="rId4"/>
    <p:sldLayoutId id="2147484109" r:id="rId5"/>
    <p:sldLayoutId id="2147484110" r:id="rId6"/>
    <p:sldLayoutId id="2147484111" r:id="rId7"/>
    <p:sldLayoutId id="2147484112" r:id="rId8"/>
    <p:sldLayoutId id="2147484113" r:id="rId9"/>
    <p:sldLayoutId id="2147484114" r:id="rId10"/>
    <p:sldLayoutId id="2147484115"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w Cen MT" pitchFamily="34" charset="0"/>
        </a:defRPr>
      </a:lvl2pPr>
      <a:lvl3pPr algn="l" rtl="0" eaLnBrk="0" fontAlgn="base" hangingPunct="0">
        <a:spcBef>
          <a:spcPct val="0"/>
        </a:spcBef>
        <a:spcAft>
          <a:spcPct val="0"/>
        </a:spcAft>
        <a:defRPr sz="4400">
          <a:solidFill>
            <a:schemeClr val="tx2"/>
          </a:solidFill>
          <a:latin typeface="Tw Cen MT" pitchFamily="34" charset="0"/>
        </a:defRPr>
      </a:lvl3pPr>
      <a:lvl4pPr algn="l" rtl="0" eaLnBrk="0" fontAlgn="base" hangingPunct="0">
        <a:spcBef>
          <a:spcPct val="0"/>
        </a:spcBef>
        <a:spcAft>
          <a:spcPct val="0"/>
        </a:spcAft>
        <a:defRPr sz="4400">
          <a:solidFill>
            <a:schemeClr val="tx2"/>
          </a:solidFill>
          <a:latin typeface="Tw Cen MT" pitchFamily="34" charset="0"/>
        </a:defRPr>
      </a:lvl4pPr>
      <a:lvl5pPr algn="l" rtl="0" eaLnBrk="0" fontAlgn="base" hangingPunct="0">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A5AB81"/>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D8B25C"/>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6EB4735F-94C0-470E-831C-F04288DD934B}" type="datetimeFigureOut">
              <a:rPr lang="en-US" smtClean="0">
                <a:solidFill>
                  <a:srgbClr val="775F55"/>
                </a:solidFill>
              </a:rPr>
              <a:pPr>
                <a:defRPr/>
              </a:pPr>
              <a:t>10/27/2021</a:t>
            </a:fld>
            <a:endParaRPr lang="en-GB" dirty="0">
              <a:solidFill>
                <a:srgbClr val="775F55"/>
              </a:solidFill>
            </a:endParaRP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GB" dirty="0">
              <a:solidFill>
                <a:srgbClr val="775F55"/>
              </a:solidFill>
            </a:endParaRP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318F397A-707C-4BE8-A02B-4383695708F7}" type="slidenum">
              <a:rPr lang="en-GB" smtClean="0"/>
              <a:pPr>
                <a:defRPr/>
              </a:pPr>
              <a:t>‹#›</a:t>
            </a:fld>
            <a:endParaRPr lang="en-GB" dirty="0"/>
          </a:p>
        </p:txBody>
      </p:sp>
    </p:spTree>
    <p:extLst>
      <p:ext uri="{BB962C8B-B14F-4D97-AF65-F5344CB8AC3E}">
        <p14:creationId xmlns:p14="http://schemas.microsoft.com/office/powerpoint/2010/main" val="4017442031"/>
      </p:ext>
    </p:extLst>
  </p:cSld>
  <p:clrMap bg1="lt1" tx1="dk1" bg2="lt2" tx2="dk2" accent1="accent1" accent2="accent2" accent3="accent3" accent4="accent4" accent5="accent5" accent6="accent6" hlink="hlink" folHlink="folHlink"/>
  <p:sldLayoutIdLst>
    <p:sldLayoutId id="2147484308" r:id="rId1"/>
    <p:sldLayoutId id="2147484309" r:id="rId2"/>
    <p:sldLayoutId id="2147484310" r:id="rId3"/>
    <p:sldLayoutId id="2147484311" r:id="rId4"/>
    <p:sldLayoutId id="2147484312" r:id="rId5"/>
    <p:sldLayoutId id="2147484313" r:id="rId6"/>
    <p:sldLayoutId id="2147484314" r:id="rId7"/>
    <p:sldLayoutId id="2147484315" r:id="rId8"/>
    <p:sldLayoutId id="2147484316" r:id="rId9"/>
    <p:sldLayoutId id="2147484317" r:id="rId10"/>
    <p:sldLayoutId id="2147484318" r:id="rId11"/>
    <p:sldLayoutId id="2147484319" r:id="rId12"/>
    <p:sldLayoutId id="2147484320" r:id="rId13"/>
    <p:sldLayoutId id="2147484321" r:id="rId14"/>
    <p:sldLayoutId id="2147484322" r:id="rId15"/>
    <p:sldLayoutId id="214748432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850" y="116633"/>
            <a:ext cx="8496300" cy="1152128"/>
          </a:xfrm>
        </p:spPr>
        <p:txBody>
          <a:bodyPr>
            <a:normAutofit fontScale="90000"/>
          </a:bodyPr>
          <a:lstStyle/>
          <a:p>
            <a:pPr algn="ctr" eaLnBrk="1" fontAlgn="auto" hangingPunct="1">
              <a:spcBef>
                <a:spcPts val="0"/>
              </a:spcBef>
              <a:spcAft>
                <a:spcPts val="2000"/>
              </a:spcAft>
              <a:defRPr/>
            </a:pPr>
            <a:r>
              <a:rPr lang="en-GB" sz="2800" dirty="0">
                <a:solidFill>
                  <a:schemeClr val="tx1"/>
                </a:solidFill>
                <a:effectLst>
                  <a:outerShdw blurRad="38100" dist="38100" dir="2700000" algn="tl">
                    <a:srgbClr val="000000">
                      <a:alpha val="43137"/>
                    </a:srgbClr>
                  </a:outerShdw>
                </a:effectLst>
                <a:latin typeface="Calibri" pitchFamily="34" charset="0"/>
                <a:cs typeface="Calibri" pitchFamily="34" charset="0"/>
              </a:rPr>
              <a:t/>
            </a:r>
            <a:br>
              <a:rPr lang="en-GB" sz="2800" dirty="0">
                <a:solidFill>
                  <a:schemeClr val="tx1"/>
                </a:solidFill>
                <a:effectLst>
                  <a:outerShdw blurRad="38100" dist="38100" dir="2700000" algn="tl">
                    <a:srgbClr val="000000">
                      <a:alpha val="43137"/>
                    </a:srgbClr>
                  </a:outerShdw>
                </a:effectLst>
                <a:latin typeface="Calibri" pitchFamily="34" charset="0"/>
                <a:cs typeface="Calibri" pitchFamily="34" charset="0"/>
              </a:rPr>
            </a:br>
            <a:r>
              <a:rPr lang="en-GB" sz="2800" dirty="0">
                <a:solidFill>
                  <a:schemeClr val="tx1"/>
                </a:solidFill>
                <a:effectLst>
                  <a:outerShdw blurRad="38100" dist="38100" dir="2700000" algn="tl">
                    <a:srgbClr val="000000">
                      <a:alpha val="43137"/>
                    </a:srgbClr>
                  </a:outerShdw>
                </a:effectLst>
                <a:latin typeface="Calibri" pitchFamily="34" charset="0"/>
                <a:cs typeface="Calibri" pitchFamily="34" charset="0"/>
              </a:rPr>
              <a:t/>
            </a:r>
            <a:br>
              <a:rPr lang="en-GB" sz="2800" dirty="0">
                <a:solidFill>
                  <a:schemeClr val="tx1"/>
                </a:solidFill>
                <a:effectLst>
                  <a:outerShdw blurRad="38100" dist="38100" dir="2700000" algn="tl">
                    <a:srgbClr val="000000">
                      <a:alpha val="43137"/>
                    </a:srgbClr>
                  </a:outerShdw>
                </a:effectLst>
                <a:latin typeface="Calibri" pitchFamily="34" charset="0"/>
                <a:cs typeface="Calibri" pitchFamily="34" charset="0"/>
              </a:rPr>
            </a:br>
            <a:r>
              <a:rPr lang="en-GB" sz="2800" dirty="0">
                <a:solidFill>
                  <a:schemeClr val="tx1"/>
                </a:solidFill>
                <a:effectLst>
                  <a:outerShdw blurRad="38100" dist="38100" dir="2700000" algn="tl">
                    <a:srgbClr val="000000">
                      <a:alpha val="43137"/>
                    </a:srgbClr>
                  </a:outerShdw>
                </a:effectLst>
                <a:latin typeface="Calibri" pitchFamily="34" charset="0"/>
                <a:cs typeface="Calibri" pitchFamily="34" charset="0"/>
              </a:rPr>
              <a:t>ORIENTATION PROGRAMME FOR METROPOLITAN, MUNICIPAL AND DISTRICT CHIEF EXECUTIVES  (MMDCEs)</a:t>
            </a:r>
            <a:r>
              <a:rPr lang="en-GB" sz="2800" dirty="0">
                <a:solidFill>
                  <a:schemeClr val="bg1"/>
                </a:solidFill>
                <a:effectLst>
                  <a:outerShdw blurRad="38100" dist="38100" dir="2700000" algn="tl">
                    <a:srgbClr val="000000">
                      <a:alpha val="43137"/>
                    </a:srgbClr>
                  </a:outerShdw>
                </a:effectLst>
                <a:latin typeface="Calibri" pitchFamily="34" charset="0"/>
                <a:cs typeface="Calibri" pitchFamily="34" charset="0"/>
              </a:rPr>
              <a:t/>
            </a:r>
            <a:br>
              <a:rPr lang="en-GB" sz="2800" dirty="0">
                <a:solidFill>
                  <a:schemeClr val="bg1"/>
                </a:solidFill>
                <a:effectLst>
                  <a:outerShdw blurRad="38100" dist="38100" dir="2700000" algn="tl">
                    <a:srgbClr val="000000">
                      <a:alpha val="43137"/>
                    </a:srgbClr>
                  </a:outerShdw>
                </a:effectLst>
                <a:latin typeface="Calibri" pitchFamily="34" charset="0"/>
                <a:cs typeface="Calibri" pitchFamily="34" charset="0"/>
              </a:rPr>
            </a:br>
            <a:endParaRPr lang="en-GB" sz="2000" dirty="0">
              <a:solidFill>
                <a:schemeClr val="bg1"/>
              </a:solidFill>
              <a:effectLst>
                <a:outerShdw blurRad="38100" dist="38100" dir="2700000" algn="tl">
                  <a:srgbClr val="000000">
                    <a:alpha val="43137"/>
                  </a:srgbClr>
                </a:outerShdw>
              </a:effectLst>
              <a:latin typeface="Calibri" pitchFamily="34" charset="0"/>
              <a:cs typeface="Calibri" pitchFamily="34" charset="0"/>
            </a:endParaRPr>
          </a:p>
        </p:txBody>
      </p:sp>
      <p:sp>
        <p:nvSpPr>
          <p:cNvPr id="9219" name="Subtitle 2"/>
          <p:cNvSpPr>
            <a:spLocks noGrp="1"/>
          </p:cNvSpPr>
          <p:nvPr>
            <p:ph type="subTitle" idx="1"/>
          </p:nvPr>
        </p:nvSpPr>
        <p:spPr>
          <a:xfrm>
            <a:off x="250824" y="4293096"/>
            <a:ext cx="8642350" cy="2067248"/>
          </a:xfrm>
        </p:spPr>
        <p:txBody>
          <a:bodyPr>
            <a:normAutofit/>
          </a:bodyPr>
          <a:lstStyle/>
          <a:p>
            <a:pPr lvl="0" algn="ctr" eaLnBrk="1" hangingPunct="1">
              <a:buClr>
                <a:srgbClr val="DD8047"/>
              </a:buClr>
            </a:pPr>
            <a:r>
              <a:rPr lang="en-GB" b="1" dirty="0">
                <a:solidFill>
                  <a:prstClr val="black"/>
                </a:solidFill>
                <a:latin typeface="Calibri" pitchFamily="34" charset="0"/>
              </a:rPr>
              <a:t>BY </a:t>
            </a:r>
          </a:p>
          <a:p>
            <a:pPr lvl="0" algn="ctr" eaLnBrk="1" hangingPunct="1">
              <a:buClr>
                <a:srgbClr val="DD8047"/>
              </a:buClr>
            </a:pPr>
            <a:r>
              <a:rPr lang="en-GB" sz="2000" b="1" dirty="0">
                <a:solidFill>
                  <a:prstClr val="black"/>
                </a:solidFill>
                <a:latin typeface="Calibri" pitchFamily="34" charset="0"/>
              </a:rPr>
              <a:t>HON CECILIA ABENA DAPAAH</a:t>
            </a:r>
          </a:p>
          <a:p>
            <a:pPr lvl="0" algn="ctr" eaLnBrk="1" hangingPunct="1">
              <a:buClr>
                <a:srgbClr val="DD8047"/>
              </a:buClr>
            </a:pPr>
            <a:r>
              <a:rPr lang="en-GB" sz="2000" b="1" dirty="0">
                <a:solidFill>
                  <a:prstClr val="black"/>
                </a:solidFill>
                <a:latin typeface="Calibri" pitchFamily="34" charset="0"/>
              </a:rPr>
              <a:t>MINISTER FOR SANITATION AND WATER RESOURCES/CARETAKER MINISTER FOR GENDER, CHILDREN AND SOCIAL PROTECTION</a:t>
            </a:r>
          </a:p>
        </p:txBody>
      </p:sp>
      <p:sp>
        <p:nvSpPr>
          <p:cNvPr id="9220" name="Subtitle 2"/>
          <p:cNvSpPr txBox="1">
            <a:spLocks/>
          </p:cNvSpPr>
          <p:nvPr/>
        </p:nvSpPr>
        <p:spPr bwMode="auto">
          <a:xfrm>
            <a:off x="395287" y="1268760"/>
            <a:ext cx="8353425" cy="2304256"/>
          </a:xfrm>
          <a:prstGeom prst="rect">
            <a:avLst/>
          </a:prstGeom>
          <a:noFill/>
          <a:ln w="9525">
            <a:noFill/>
            <a:miter lim="800000"/>
            <a:headEnd/>
            <a:tailEnd/>
          </a:ln>
        </p:spPr>
        <p:txBody>
          <a:bodyPr/>
          <a:lstStyle/>
          <a:p>
            <a:pPr algn="ctr">
              <a:spcBef>
                <a:spcPct val="20000"/>
              </a:spcBef>
              <a:buFont typeface="Arial" charset="0"/>
              <a:buNone/>
            </a:pPr>
            <a:r>
              <a:rPr lang="en-US" sz="4000" b="1" dirty="0">
                <a:solidFill>
                  <a:srgbClr val="7030A0"/>
                </a:solidFill>
                <a:effectLst>
                  <a:outerShdw blurRad="38100" dist="38100" dir="2700000" algn="tl">
                    <a:srgbClr val="000000">
                      <a:alpha val="43137"/>
                    </a:srgbClr>
                  </a:outerShdw>
                </a:effectLst>
                <a:latin typeface="Calibri" pitchFamily="34" charset="0"/>
              </a:rPr>
              <a:t>THE GHANA SCHOOL FEEDING PROGRAMME: THE ROLE OF THE MMDCES</a:t>
            </a:r>
            <a:endParaRPr lang="en-GB" sz="4000" b="1" dirty="0">
              <a:solidFill>
                <a:srgbClr val="7030A0"/>
              </a:solidFill>
              <a:effectLst>
                <a:outerShdw blurRad="38100" dist="38100" dir="2700000" algn="tl">
                  <a:srgbClr val="000000">
                    <a:alpha val="43137"/>
                  </a:srgbClr>
                </a:outerShdw>
              </a:effectLst>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SUMMARY OF ROLES ON ORGANOGRAM</a:t>
            </a:r>
          </a:p>
        </p:txBody>
      </p:sp>
      <p:sp>
        <p:nvSpPr>
          <p:cNvPr id="3" name="Content Placeholder 2"/>
          <p:cNvSpPr>
            <a:spLocks noGrp="1"/>
          </p:cNvSpPr>
          <p:nvPr>
            <p:ph sz="quarter" idx="1"/>
          </p:nvPr>
        </p:nvSpPr>
        <p:spPr/>
        <p:txBody>
          <a:bodyPr/>
          <a:lstStyle/>
          <a:p>
            <a:r>
              <a:rPr lang="en-US" sz="3600" b="1" u="sng" dirty="0"/>
              <a:t>National Level</a:t>
            </a:r>
          </a:p>
          <a:p>
            <a:r>
              <a:rPr lang="en-US" dirty="0"/>
              <a:t>Ministry of Gender, Children and Social Protection</a:t>
            </a:r>
          </a:p>
          <a:p>
            <a:r>
              <a:rPr lang="en-US" dirty="0"/>
              <a:t>Ghana School Feeding National Secretariat</a:t>
            </a:r>
          </a:p>
          <a:p>
            <a:r>
              <a:rPr lang="en-US" dirty="0"/>
              <a:t>Collaborating Ministries</a:t>
            </a:r>
          </a:p>
          <a:p>
            <a:r>
              <a:rPr lang="en-US" dirty="0"/>
              <a:t>Multi-Sectorial Technical Advisory Committee</a:t>
            </a:r>
          </a:p>
          <a:p>
            <a:r>
              <a:rPr lang="en-US" dirty="0"/>
              <a:t>Development Partners</a:t>
            </a:r>
          </a:p>
          <a:p>
            <a:endParaRPr lang="en-US" dirty="0"/>
          </a:p>
        </p:txBody>
      </p:sp>
    </p:spTree>
    <p:extLst>
      <p:ext uri="{BB962C8B-B14F-4D97-AF65-F5344CB8AC3E}">
        <p14:creationId xmlns:p14="http://schemas.microsoft.com/office/powerpoint/2010/main" val="2629481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SUMMARY OF ROLES</a:t>
            </a:r>
          </a:p>
        </p:txBody>
      </p:sp>
      <p:sp>
        <p:nvSpPr>
          <p:cNvPr id="3" name="Content Placeholder 2"/>
          <p:cNvSpPr>
            <a:spLocks noGrp="1"/>
          </p:cNvSpPr>
          <p:nvPr>
            <p:ph sz="quarter" idx="1"/>
          </p:nvPr>
        </p:nvSpPr>
        <p:spPr/>
        <p:txBody>
          <a:bodyPr/>
          <a:lstStyle/>
          <a:p>
            <a:r>
              <a:rPr lang="en-US" b="1" u="sng" dirty="0"/>
              <a:t>REGIONAL LEVEL</a:t>
            </a:r>
          </a:p>
          <a:p>
            <a:r>
              <a:rPr lang="en-US" dirty="0"/>
              <a:t>Regional Secretariat</a:t>
            </a:r>
          </a:p>
          <a:p>
            <a:r>
              <a:rPr lang="en-US" dirty="0"/>
              <a:t>Regional Coordinating Council</a:t>
            </a:r>
          </a:p>
          <a:p>
            <a:r>
              <a:rPr lang="en-US" b="1" u="sng" dirty="0"/>
              <a:t>DISTRICT LEVEL</a:t>
            </a:r>
          </a:p>
          <a:p>
            <a:r>
              <a:rPr lang="en-US" dirty="0"/>
              <a:t>Metropolitan/Municipal/District Assembly</a:t>
            </a:r>
          </a:p>
          <a:p>
            <a:r>
              <a:rPr lang="en-US" dirty="0"/>
              <a:t>District Implementation Committee(DICs)</a:t>
            </a:r>
          </a:p>
          <a:p>
            <a:r>
              <a:rPr lang="en-US" dirty="0"/>
              <a:t>School Implementation Committee (SICs)</a:t>
            </a:r>
          </a:p>
          <a:p>
            <a:r>
              <a:rPr lang="en-US" dirty="0"/>
              <a:t>District Desk Officers (DDO)</a:t>
            </a:r>
          </a:p>
          <a:p>
            <a:endParaRPr lang="en-US" dirty="0"/>
          </a:p>
          <a:p>
            <a:endParaRPr lang="en-US" dirty="0"/>
          </a:p>
        </p:txBody>
      </p:sp>
    </p:spTree>
    <p:extLst>
      <p:ext uri="{BB962C8B-B14F-4D97-AF65-F5344CB8AC3E}">
        <p14:creationId xmlns:p14="http://schemas.microsoft.com/office/powerpoint/2010/main" val="1231855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t>ROLES AND RESPONSIBILTIES OF KEY ACTORS</a:t>
            </a:r>
          </a:p>
        </p:txBody>
      </p:sp>
      <p:sp>
        <p:nvSpPr>
          <p:cNvPr id="3" name="Content Placeholder 2"/>
          <p:cNvSpPr>
            <a:spLocks noGrp="1"/>
          </p:cNvSpPr>
          <p:nvPr>
            <p:ph sz="quarter" idx="1"/>
          </p:nvPr>
        </p:nvSpPr>
        <p:spPr>
          <a:xfrm>
            <a:off x="612648" y="1412776"/>
            <a:ext cx="8279832" cy="10397752"/>
          </a:xfrm>
        </p:spPr>
        <p:txBody>
          <a:bodyPr/>
          <a:lstStyle/>
          <a:p>
            <a:pPr marL="0" indent="0">
              <a:buNone/>
            </a:pPr>
            <a:r>
              <a:rPr lang="en-GB" sz="2400" b="1" dirty="0"/>
              <a:t>The District Assemblies (DA) is expected to: </a:t>
            </a:r>
            <a:endParaRPr lang="en-US" sz="2400" dirty="0"/>
          </a:p>
          <a:p>
            <a:pPr lvl="0"/>
            <a:r>
              <a:rPr lang="en-US" sz="2400" dirty="0"/>
              <a:t>Appoint a District Desk Officer for GSFP</a:t>
            </a:r>
          </a:p>
          <a:p>
            <a:r>
              <a:rPr lang="en-GB" sz="2400" dirty="0"/>
              <a:t>Ensure adequate infrastructure provided at beneficiary school</a:t>
            </a:r>
            <a:endParaRPr lang="en-US" sz="2400" dirty="0"/>
          </a:p>
          <a:p>
            <a:r>
              <a:rPr lang="en-US" sz="2400" dirty="0"/>
              <a:t>Caterers procure food items locally</a:t>
            </a:r>
          </a:p>
          <a:p>
            <a:r>
              <a:rPr lang="en-GB" sz="2400" dirty="0"/>
              <a:t>Assist in selection of schools and caterers based on requirements set out under the Programme</a:t>
            </a:r>
            <a:endParaRPr lang="en-US" sz="2400" dirty="0"/>
          </a:p>
          <a:p>
            <a:r>
              <a:rPr lang="en-GB" sz="2400" dirty="0"/>
              <a:t>Facilitate the collection and compilation of Monitoring and Evaluation data on beneficiary schools</a:t>
            </a:r>
            <a:endParaRPr lang="en-US" sz="2400" dirty="0"/>
          </a:p>
          <a:p>
            <a:r>
              <a:rPr lang="en-GB" sz="2400" dirty="0"/>
              <a:t>Prepare and submit to the GSFP National Secretariat quarterly monitoring reports.</a:t>
            </a:r>
          </a:p>
          <a:p>
            <a:r>
              <a:rPr lang="en-GB" sz="2400" dirty="0"/>
              <a:t>Work with Ministry of Health to deworm children</a:t>
            </a:r>
            <a:endParaRPr lang="en-US" sz="2400" dirty="0"/>
          </a:p>
          <a:p>
            <a:endParaRPr lang="en-US" dirty="0"/>
          </a:p>
        </p:txBody>
      </p:sp>
    </p:spTree>
    <p:extLst>
      <p:ext uri="{BB962C8B-B14F-4D97-AF65-F5344CB8AC3E}">
        <p14:creationId xmlns:p14="http://schemas.microsoft.com/office/powerpoint/2010/main" val="2034006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ROLE OF DISTRICT IMPLEMENTATION COMMITTEE</a:t>
            </a:r>
          </a:p>
        </p:txBody>
      </p:sp>
      <p:sp>
        <p:nvSpPr>
          <p:cNvPr id="3" name="Content Placeholder 2"/>
          <p:cNvSpPr>
            <a:spLocks noGrp="1"/>
          </p:cNvSpPr>
          <p:nvPr>
            <p:ph sz="quarter" idx="1"/>
          </p:nvPr>
        </p:nvSpPr>
        <p:spPr>
          <a:xfrm>
            <a:off x="0" y="1844824"/>
            <a:ext cx="9144000" cy="12169352"/>
          </a:xfrm>
        </p:spPr>
        <p:txBody>
          <a:bodyPr/>
          <a:lstStyle/>
          <a:p>
            <a:pPr marL="0" indent="0">
              <a:buNone/>
            </a:pPr>
            <a:r>
              <a:rPr lang="en-GB" sz="2400" b="1" dirty="0"/>
              <a:t>The District Implementation Committee (DIC) is expected to: </a:t>
            </a:r>
            <a:endParaRPr lang="en-US" sz="2400" dirty="0"/>
          </a:p>
          <a:p>
            <a:pPr lvl="0"/>
            <a:r>
              <a:rPr lang="en-US" sz="2400" dirty="0"/>
              <a:t>Ensure that schools selected meet the criteria for eligibility</a:t>
            </a:r>
          </a:p>
          <a:p>
            <a:pPr lvl="0"/>
            <a:r>
              <a:rPr lang="en-US" sz="2400" dirty="0"/>
              <a:t>Promote the GSFP by informing the communities about the programme </a:t>
            </a:r>
          </a:p>
          <a:p>
            <a:pPr lvl="0"/>
            <a:r>
              <a:rPr lang="en-US" sz="2400" dirty="0"/>
              <a:t>Ensure that the caterers and cooks have health certificates</a:t>
            </a:r>
          </a:p>
          <a:p>
            <a:pPr lvl="0"/>
            <a:r>
              <a:rPr lang="en-US" sz="2400" dirty="0"/>
              <a:t>Ensure the formation and inauguration of the SICs</a:t>
            </a:r>
          </a:p>
          <a:p>
            <a:pPr lvl="0"/>
            <a:r>
              <a:rPr lang="en-US" sz="2400" dirty="0"/>
              <a:t>Provide required assistance as needed to the SIC in all areas including health, water and sanitation, hygiene, agriculture, and nutrition</a:t>
            </a:r>
          </a:p>
          <a:p>
            <a:r>
              <a:rPr lang="en-US" sz="2400" dirty="0"/>
              <a:t>Submit end of term and annual reports on GSFP activities in the district to the Regional Coordinator for onward submission to the National Secretariat</a:t>
            </a:r>
          </a:p>
          <a:p>
            <a:pPr lvl="0"/>
            <a:r>
              <a:rPr lang="en-US" sz="2400" dirty="0"/>
              <a:t>Assist in monitoring of programme.</a:t>
            </a:r>
          </a:p>
          <a:p>
            <a:endParaRPr lang="en-US" dirty="0"/>
          </a:p>
        </p:txBody>
      </p:sp>
    </p:spTree>
    <p:extLst>
      <p:ext uri="{BB962C8B-B14F-4D97-AF65-F5344CB8AC3E}">
        <p14:creationId xmlns:p14="http://schemas.microsoft.com/office/powerpoint/2010/main" val="33599856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SCHOOL IMPLEMENTATION COMMITTEE (SICs)</a:t>
            </a:r>
          </a:p>
        </p:txBody>
      </p:sp>
      <p:sp>
        <p:nvSpPr>
          <p:cNvPr id="3" name="Content Placeholder 2"/>
          <p:cNvSpPr>
            <a:spLocks noGrp="1"/>
          </p:cNvSpPr>
          <p:nvPr>
            <p:ph sz="quarter" idx="1"/>
          </p:nvPr>
        </p:nvSpPr>
        <p:spPr>
          <a:xfrm>
            <a:off x="35496" y="1600200"/>
            <a:ext cx="9108504" cy="4495800"/>
          </a:xfrm>
        </p:spPr>
        <p:txBody>
          <a:bodyPr/>
          <a:lstStyle/>
          <a:p>
            <a:r>
              <a:rPr lang="en-GB" sz="2400" dirty="0"/>
              <a:t>Oversee  school feeding activities.  </a:t>
            </a:r>
            <a:endParaRPr lang="en-US" sz="2400" dirty="0"/>
          </a:p>
          <a:p>
            <a:r>
              <a:rPr lang="en-GB" sz="2400" dirty="0"/>
              <a:t>Handling complaints about the quality and quantity of food served under the GSFP</a:t>
            </a:r>
            <a:endParaRPr lang="en-US" sz="2400" dirty="0"/>
          </a:p>
          <a:p>
            <a:r>
              <a:rPr lang="en-GB" sz="2400" dirty="0"/>
              <a:t>Supervising the daily preparation of food and ensure proper hygiene and sanitation </a:t>
            </a:r>
          </a:p>
          <a:p>
            <a:r>
              <a:rPr lang="en-GB" sz="2400" dirty="0"/>
              <a:t>Ensuring periodic health checks of kitchen workers by the District Health Personnel </a:t>
            </a:r>
          </a:p>
          <a:p>
            <a:r>
              <a:rPr lang="en-GB" sz="2400" dirty="0"/>
              <a:t>Ensuring school feeding menus are implemented in collaboration with the DIC and the DDO.</a:t>
            </a:r>
            <a:endParaRPr lang="en-US" sz="2400" dirty="0"/>
          </a:p>
          <a:p>
            <a:endParaRPr lang="en-US" dirty="0"/>
          </a:p>
        </p:txBody>
      </p:sp>
    </p:spTree>
    <p:extLst>
      <p:ext uri="{BB962C8B-B14F-4D97-AF65-F5344CB8AC3E}">
        <p14:creationId xmlns:p14="http://schemas.microsoft.com/office/powerpoint/2010/main" val="2190688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DISTRICT DESK OFFICERS</a:t>
            </a:r>
          </a:p>
        </p:txBody>
      </p:sp>
      <p:sp>
        <p:nvSpPr>
          <p:cNvPr id="3" name="Content Placeholder 2"/>
          <p:cNvSpPr>
            <a:spLocks noGrp="1"/>
          </p:cNvSpPr>
          <p:nvPr>
            <p:ph sz="quarter" idx="1"/>
          </p:nvPr>
        </p:nvSpPr>
        <p:spPr/>
        <p:txBody>
          <a:bodyPr/>
          <a:lstStyle/>
          <a:p>
            <a:pPr marL="0" indent="0">
              <a:buNone/>
            </a:pPr>
            <a:r>
              <a:rPr lang="en-GB" sz="2400" dirty="0"/>
              <a:t>The District Desk Officer is responsible for the following:</a:t>
            </a:r>
            <a:endParaRPr lang="en-US" sz="2400" dirty="0"/>
          </a:p>
          <a:p>
            <a:pPr lvl="0"/>
            <a:r>
              <a:rPr lang="en-GB" sz="2400" dirty="0"/>
              <a:t>Proper documentation and reporting on the GSFP</a:t>
            </a:r>
            <a:endParaRPr lang="en-US" sz="2400" dirty="0"/>
          </a:p>
          <a:p>
            <a:pPr lvl="0"/>
            <a:r>
              <a:rPr lang="en-GB" sz="2400" dirty="0"/>
              <a:t>Act as the Coordinating Officer of the GSFP in the district</a:t>
            </a:r>
            <a:endParaRPr lang="en-US" sz="2400" dirty="0"/>
          </a:p>
          <a:p>
            <a:pPr lvl="0"/>
            <a:r>
              <a:rPr lang="en-GB" sz="2400" dirty="0"/>
              <a:t>Serve as the focal point to coordinate activities between districts and schools, GSFP and GES, MoFA and MoH</a:t>
            </a:r>
            <a:endParaRPr lang="en-US" sz="2400" dirty="0"/>
          </a:p>
          <a:p>
            <a:pPr lvl="0"/>
            <a:r>
              <a:rPr lang="en-GB" sz="2400" dirty="0"/>
              <a:t>Undertake periodic monitoring field visits to schools</a:t>
            </a:r>
            <a:endParaRPr lang="en-US" sz="2400" dirty="0"/>
          </a:p>
          <a:p>
            <a:pPr lvl="0"/>
            <a:r>
              <a:rPr lang="en-GB" sz="2400" dirty="0"/>
              <a:t>Receive copies of termly and other reports from the school</a:t>
            </a:r>
            <a:endParaRPr lang="en-US" sz="2400" dirty="0"/>
          </a:p>
          <a:p>
            <a:pPr lvl="0"/>
            <a:r>
              <a:rPr lang="en-GB" sz="2400" dirty="0"/>
              <a:t>Prepares and submits reports to District Assemblies/DIC and the Regional Coordinator.</a:t>
            </a:r>
            <a:endParaRPr lang="en-US" sz="2400" dirty="0"/>
          </a:p>
        </p:txBody>
      </p:sp>
    </p:spTree>
    <p:extLst>
      <p:ext uri="{BB962C8B-B14F-4D97-AF65-F5344CB8AC3E}">
        <p14:creationId xmlns:p14="http://schemas.microsoft.com/office/powerpoint/2010/main" val="3080131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rgbClr val="7030A0"/>
                </a:solidFill>
                <a:effectLst>
                  <a:outerShdw blurRad="38100" dist="38100" dir="2700000" algn="tl">
                    <a:srgbClr val="000000">
                      <a:alpha val="43137"/>
                    </a:srgbClr>
                  </a:outerShdw>
                </a:effectLst>
                <a:latin typeface="Calibri"/>
                <a:cs typeface="Calibri"/>
              </a:rPr>
              <a:t>Monitoring and Evaluation activities </a:t>
            </a:r>
          </a:p>
        </p:txBody>
      </p:sp>
      <p:sp>
        <p:nvSpPr>
          <p:cNvPr id="3" name="Content Placeholder 2"/>
          <p:cNvSpPr>
            <a:spLocks noGrp="1"/>
          </p:cNvSpPr>
          <p:nvPr>
            <p:ph sz="quarter" idx="1"/>
          </p:nvPr>
        </p:nvSpPr>
        <p:spPr>
          <a:xfrm>
            <a:off x="179512" y="1700808"/>
            <a:ext cx="8784976" cy="4536504"/>
          </a:xfrm>
        </p:spPr>
        <p:txBody>
          <a:bodyPr/>
          <a:lstStyle/>
          <a:p>
            <a:pPr marL="0" indent="0">
              <a:buNone/>
            </a:pPr>
            <a:r>
              <a:rPr lang="en-US" sz="2800" b="1" dirty="0"/>
              <a:t>Monitoring and evaluation is done at four levels:</a:t>
            </a:r>
          </a:p>
          <a:p>
            <a:r>
              <a:rPr lang="en-US" sz="2800" dirty="0"/>
              <a:t>National – National monitors</a:t>
            </a:r>
          </a:p>
          <a:p>
            <a:r>
              <a:rPr lang="en-US" sz="2800" dirty="0"/>
              <a:t>Regional -  Regional Coordinators</a:t>
            </a:r>
          </a:p>
          <a:p>
            <a:r>
              <a:rPr lang="en-US" sz="2800" dirty="0"/>
              <a:t>District – Zonal Coordinators and District Implementation Committee</a:t>
            </a:r>
          </a:p>
          <a:p>
            <a:r>
              <a:rPr lang="en-US" sz="2800" dirty="0"/>
              <a:t>School – Zonal Coordinators and School Implementation Committee</a:t>
            </a:r>
          </a:p>
          <a:p>
            <a:pPr marL="0" indent="0">
              <a:buNone/>
            </a:pPr>
            <a:endParaRPr lang="en-US" sz="2800" dirty="0"/>
          </a:p>
          <a:p>
            <a:pPr marL="0" indent="0">
              <a:buNone/>
            </a:pPr>
            <a:endParaRPr lang="en-US" sz="2400" dirty="0"/>
          </a:p>
        </p:txBody>
      </p:sp>
    </p:spTree>
    <p:extLst>
      <p:ext uri="{BB962C8B-B14F-4D97-AF65-F5344CB8AC3E}">
        <p14:creationId xmlns:p14="http://schemas.microsoft.com/office/powerpoint/2010/main" val="3478346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A683E-15C3-47DA-A671-840D97D3BC2B}"/>
              </a:ext>
            </a:extLst>
          </p:cNvPr>
          <p:cNvSpPr>
            <a:spLocks noGrp="1"/>
          </p:cNvSpPr>
          <p:nvPr>
            <p:ph type="title"/>
          </p:nvPr>
        </p:nvSpPr>
        <p:spPr/>
        <p:txBody>
          <a:bodyPr/>
          <a:lstStyle/>
          <a:p>
            <a:r>
              <a:rPr lang="en-US" b="1" dirty="0"/>
              <a:t>Scope of Monitoring</a:t>
            </a:r>
            <a:br>
              <a:rPr lang="en-US" b="1" dirty="0"/>
            </a:br>
            <a:endParaRPr lang="en-US" dirty="0"/>
          </a:p>
        </p:txBody>
      </p:sp>
      <p:sp>
        <p:nvSpPr>
          <p:cNvPr id="3" name="Content Placeholder 2">
            <a:extLst>
              <a:ext uri="{FF2B5EF4-FFF2-40B4-BE49-F238E27FC236}">
                <a16:creationId xmlns:a16="http://schemas.microsoft.com/office/drawing/2014/main" id="{A241544F-4D37-4F98-9493-7867CF0720FD}"/>
              </a:ext>
            </a:extLst>
          </p:cNvPr>
          <p:cNvSpPr>
            <a:spLocks noGrp="1"/>
          </p:cNvSpPr>
          <p:nvPr>
            <p:ph sz="quarter" idx="1"/>
          </p:nvPr>
        </p:nvSpPr>
        <p:spPr/>
        <p:txBody>
          <a:bodyPr/>
          <a:lstStyle/>
          <a:p>
            <a:r>
              <a:rPr lang="en-US" sz="3200" dirty="0"/>
              <a:t>Validation of enrolment figures</a:t>
            </a:r>
          </a:p>
          <a:p>
            <a:r>
              <a:rPr lang="en-US" sz="3200" dirty="0"/>
              <a:t>Collection of non-cooking days</a:t>
            </a:r>
          </a:p>
          <a:p>
            <a:r>
              <a:rPr lang="en-US" sz="3200" dirty="0"/>
              <a:t>Checking of food quality and quantity</a:t>
            </a:r>
          </a:p>
          <a:p>
            <a:r>
              <a:rPr lang="en-US" sz="3200" dirty="0"/>
              <a:t>Observation of cooking area and caterer and cooks’ appearance</a:t>
            </a:r>
          </a:p>
          <a:p>
            <a:r>
              <a:rPr lang="en-US" sz="3200" dirty="0"/>
              <a:t>Source of water for cooking activities</a:t>
            </a:r>
          </a:p>
          <a:p>
            <a:r>
              <a:rPr lang="en-US" sz="3200" dirty="0"/>
              <a:t>Discussion on caterer related issues </a:t>
            </a:r>
          </a:p>
          <a:p>
            <a:endParaRPr lang="en-US" dirty="0"/>
          </a:p>
        </p:txBody>
      </p:sp>
    </p:spTree>
    <p:extLst>
      <p:ext uri="{BB962C8B-B14F-4D97-AF65-F5344CB8AC3E}">
        <p14:creationId xmlns:p14="http://schemas.microsoft.com/office/powerpoint/2010/main" val="288346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CATERER SELECTION</a:t>
            </a:r>
          </a:p>
        </p:txBody>
      </p:sp>
      <p:pic>
        <p:nvPicPr>
          <p:cNvPr id="40" name="Content Placeholder 3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99045" y="2133600"/>
            <a:ext cx="3279409" cy="3778250"/>
          </a:xfrm>
        </p:spPr>
      </p:pic>
    </p:spTree>
    <p:extLst>
      <p:ext uri="{BB962C8B-B14F-4D97-AF65-F5344CB8AC3E}">
        <p14:creationId xmlns:p14="http://schemas.microsoft.com/office/powerpoint/2010/main" val="23647824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APPOINTMENT OF CATERERS</a:t>
            </a:r>
          </a:p>
        </p:txBody>
      </p:sp>
      <p:sp>
        <p:nvSpPr>
          <p:cNvPr id="3" name="Content Placeholder 2"/>
          <p:cNvSpPr>
            <a:spLocks noGrp="1"/>
          </p:cNvSpPr>
          <p:nvPr>
            <p:ph idx="1"/>
          </p:nvPr>
        </p:nvSpPr>
        <p:spPr/>
        <p:txBody>
          <a:bodyPr>
            <a:normAutofit/>
          </a:bodyPr>
          <a:lstStyle/>
          <a:p>
            <a:r>
              <a:rPr lang="en-US" dirty="0"/>
              <a:t>Sole mandate of the Minister of Gender, Children and Social Protection.</a:t>
            </a:r>
          </a:p>
          <a:p>
            <a:r>
              <a:rPr lang="en-US" dirty="0"/>
              <a:t>In collaboration with MMDAs</a:t>
            </a:r>
          </a:p>
          <a:p>
            <a:r>
              <a:rPr lang="en-US" dirty="0"/>
              <a:t>Caterer given INTRODUCTION LETTER TO MMDA</a:t>
            </a:r>
          </a:p>
          <a:p>
            <a:r>
              <a:rPr lang="en-US" dirty="0"/>
              <a:t>Caterer data captured in GSFP data base</a:t>
            </a:r>
          </a:p>
          <a:p>
            <a:r>
              <a:rPr lang="en-US" dirty="0"/>
              <a:t>Authorisation to pay </a:t>
            </a:r>
            <a:r>
              <a:rPr lang="en-US" b="1" u="sng" dirty="0"/>
              <a:t>only caterers appointed by GSFP</a:t>
            </a:r>
          </a:p>
        </p:txBody>
      </p:sp>
    </p:spTree>
    <p:extLst>
      <p:ext uri="{BB962C8B-B14F-4D97-AF65-F5344CB8AC3E}">
        <p14:creationId xmlns:p14="http://schemas.microsoft.com/office/powerpoint/2010/main" val="3902891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E471F-050D-4B1B-9229-33534808913F}"/>
              </a:ext>
            </a:extLst>
          </p:cNvPr>
          <p:cNvSpPr>
            <a:spLocks noGrp="1"/>
          </p:cNvSpPr>
          <p:nvPr>
            <p:ph type="title"/>
          </p:nvPr>
        </p:nvSpPr>
        <p:spPr/>
        <p:txBody>
          <a:bodyPr>
            <a:normAutofit/>
          </a:bodyPr>
          <a:lstStyle/>
          <a:p>
            <a:pPr algn="ctr"/>
            <a:r>
              <a:rPr lang="en-US" sz="2800" dirty="0"/>
              <a:t/>
            </a:r>
            <a:br>
              <a:rPr lang="en-US" sz="2800" dirty="0"/>
            </a:br>
            <a:r>
              <a:rPr lang="en-US" sz="2800" dirty="0"/>
              <a:t>OUTLINE OF PRESENTATION</a:t>
            </a:r>
          </a:p>
        </p:txBody>
      </p:sp>
      <p:graphicFrame>
        <p:nvGraphicFramePr>
          <p:cNvPr id="5" name="Table 5">
            <a:extLst>
              <a:ext uri="{FF2B5EF4-FFF2-40B4-BE49-F238E27FC236}">
                <a16:creationId xmlns:a16="http://schemas.microsoft.com/office/drawing/2014/main" id="{AE63E21C-12E8-4D2E-AF6D-6A78E123CD82}"/>
              </a:ext>
            </a:extLst>
          </p:cNvPr>
          <p:cNvGraphicFramePr>
            <a:graphicFrameLocks noGrp="1"/>
          </p:cNvGraphicFramePr>
          <p:nvPr>
            <p:ph idx="1"/>
            <p:extLst>
              <p:ext uri="{D42A27DB-BD31-4B8C-83A1-F6EECF244321}">
                <p14:modId xmlns:p14="http://schemas.microsoft.com/office/powerpoint/2010/main" val="2668957405"/>
              </p:ext>
            </p:extLst>
          </p:nvPr>
        </p:nvGraphicFramePr>
        <p:xfrm>
          <a:off x="1943100" y="2133600"/>
          <a:ext cx="6591300" cy="4079240"/>
        </p:xfrm>
        <a:graphic>
          <a:graphicData uri="http://schemas.openxmlformats.org/drawingml/2006/table">
            <a:tbl>
              <a:tblPr firstRow="1" bandRow="1">
                <a:tableStyleId>{5C22544A-7EE6-4342-B048-85BDC9FD1C3A}</a:tableStyleId>
              </a:tblPr>
              <a:tblGrid>
                <a:gridCol w="6591300">
                  <a:extLst>
                    <a:ext uri="{9D8B030D-6E8A-4147-A177-3AD203B41FA5}">
                      <a16:colId xmlns:a16="http://schemas.microsoft.com/office/drawing/2014/main" val="2326520237"/>
                    </a:ext>
                  </a:extLst>
                </a:gridCol>
              </a:tblGrid>
              <a:tr h="370840">
                <a:tc>
                  <a:txBody>
                    <a:bodyPr/>
                    <a:lstStyle/>
                    <a:p>
                      <a:pPr marL="285750" indent="-285750">
                        <a:buFont typeface="Arial" panose="020B0604020202020204" pitchFamily="34" charset="0"/>
                        <a:buChar char="•"/>
                      </a:pPr>
                      <a:r>
                        <a:rPr lang="en-GB" dirty="0"/>
                        <a:t>BACKGROUND</a:t>
                      </a:r>
                      <a:endParaRPr lang="en-GB" dirty="0">
                        <a:solidFill>
                          <a:schemeClr val="tx1"/>
                        </a:solidFill>
                      </a:endParaRPr>
                    </a:p>
                  </a:txBody>
                  <a:tcPr/>
                </a:tc>
                <a:extLst>
                  <a:ext uri="{0D108BD9-81ED-4DB2-BD59-A6C34878D82A}">
                    <a16:rowId xmlns:a16="http://schemas.microsoft.com/office/drawing/2014/main" val="739742872"/>
                  </a:ext>
                </a:extLst>
              </a:tr>
              <a:tr h="370840">
                <a:tc>
                  <a:txBody>
                    <a:bodyPr/>
                    <a:lstStyle/>
                    <a:p>
                      <a:pPr marL="285750" indent="-285750">
                        <a:buFont typeface="Arial" panose="020B0604020202020204" pitchFamily="34" charset="0"/>
                        <a:buChar char="•"/>
                      </a:pPr>
                      <a:r>
                        <a:rPr lang="en-GB" b="1" dirty="0"/>
                        <a:t>OBJECTIVES</a:t>
                      </a:r>
                      <a:r>
                        <a:rPr lang="en-GB" b="1" baseline="0" dirty="0"/>
                        <a:t> AND LONG TERM GOAL</a:t>
                      </a:r>
                      <a:endParaRPr lang="en-GB" b="1" dirty="0"/>
                    </a:p>
                  </a:txBody>
                  <a:tcPr/>
                </a:tc>
                <a:extLst>
                  <a:ext uri="{0D108BD9-81ED-4DB2-BD59-A6C34878D82A}">
                    <a16:rowId xmlns:a16="http://schemas.microsoft.com/office/drawing/2014/main" val="991150188"/>
                  </a:ext>
                </a:extLst>
              </a:tr>
              <a:tr h="370840">
                <a:tc>
                  <a:txBody>
                    <a:bodyPr/>
                    <a:lstStyle/>
                    <a:p>
                      <a:pPr marL="285750" indent="-285750">
                        <a:buFont typeface="Arial" panose="020B0604020202020204" pitchFamily="34" charset="0"/>
                        <a:buChar char="•"/>
                      </a:pPr>
                      <a:r>
                        <a:rPr lang="en-GB" b="1" dirty="0"/>
                        <a:t>CONCEPT</a:t>
                      </a:r>
                    </a:p>
                  </a:txBody>
                  <a:tcPr/>
                </a:tc>
                <a:extLst>
                  <a:ext uri="{0D108BD9-81ED-4DB2-BD59-A6C34878D82A}">
                    <a16:rowId xmlns:a16="http://schemas.microsoft.com/office/drawing/2014/main" val="3638787661"/>
                  </a:ext>
                </a:extLst>
              </a:tr>
              <a:tr h="370840">
                <a:tc>
                  <a:txBody>
                    <a:bodyPr/>
                    <a:lstStyle/>
                    <a:p>
                      <a:pPr marL="285750" indent="-285750">
                        <a:buFont typeface="Arial" panose="020B0604020202020204" pitchFamily="34" charset="0"/>
                        <a:buChar char="•"/>
                      </a:pPr>
                      <a:r>
                        <a:rPr lang="en-GB" b="1" dirty="0"/>
                        <a:t>MULTIPLIER EFFECT</a:t>
                      </a:r>
                    </a:p>
                  </a:txBody>
                  <a:tcPr/>
                </a:tc>
                <a:extLst>
                  <a:ext uri="{0D108BD9-81ED-4DB2-BD59-A6C34878D82A}">
                    <a16:rowId xmlns:a16="http://schemas.microsoft.com/office/drawing/2014/main" val="2573549730"/>
                  </a:ext>
                </a:extLst>
              </a:tr>
              <a:tr h="370840">
                <a:tc>
                  <a:txBody>
                    <a:bodyPr/>
                    <a:lstStyle/>
                    <a:p>
                      <a:pPr marL="285750" indent="-285750">
                        <a:buFont typeface="Arial" panose="020B0604020202020204" pitchFamily="34" charset="0"/>
                        <a:buChar char="•"/>
                      </a:pPr>
                      <a:r>
                        <a:rPr lang="en-GB" b="1" dirty="0"/>
                        <a:t>CURRENT</a:t>
                      </a:r>
                      <a:r>
                        <a:rPr lang="en-GB" b="1" baseline="0" dirty="0"/>
                        <a:t> STATISTICS</a:t>
                      </a:r>
                      <a:endParaRPr lang="en-GB" b="1" dirty="0"/>
                    </a:p>
                  </a:txBody>
                  <a:tcPr/>
                </a:tc>
                <a:extLst>
                  <a:ext uri="{0D108BD9-81ED-4DB2-BD59-A6C34878D82A}">
                    <a16:rowId xmlns:a16="http://schemas.microsoft.com/office/drawing/2014/main" val="3937481512"/>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a:t>CRITERIA</a:t>
                      </a:r>
                      <a:r>
                        <a:rPr lang="en-GB" b="1" baseline="0" dirty="0"/>
                        <a:t> FOR SELECTION OF BENEFICIARY SCHOOLS</a:t>
                      </a:r>
                      <a:endParaRPr lang="en-GB" b="1" dirty="0"/>
                    </a:p>
                  </a:txBody>
                  <a:tcPr/>
                </a:tc>
                <a:extLst>
                  <a:ext uri="{0D108BD9-81ED-4DB2-BD59-A6C34878D82A}">
                    <a16:rowId xmlns:a16="http://schemas.microsoft.com/office/drawing/2014/main" val="2116605561"/>
                  </a:ext>
                </a:extLst>
              </a:tr>
              <a:tr h="370840">
                <a:tc>
                  <a:txBody>
                    <a:bodyPr/>
                    <a:lstStyle/>
                    <a:p>
                      <a:pPr marL="285750" indent="-285750">
                        <a:buFont typeface="Arial" panose="020B0604020202020204" pitchFamily="34" charset="0"/>
                        <a:buChar char="•"/>
                      </a:pPr>
                      <a:r>
                        <a:rPr lang="en-GB" b="1" dirty="0"/>
                        <a:t>INSTITUTIONAL</a:t>
                      </a:r>
                      <a:r>
                        <a:rPr lang="en-GB" b="1" baseline="0" dirty="0"/>
                        <a:t> STRUCTURE AND PARTICIPATION</a:t>
                      </a:r>
                      <a:endParaRPr lang="en-GB" b="1" dirty="0"/>
                    </a:p>
                  </a:txBody>
                  <a:tcPr/>
                </a:tc>
                <a:extLst>
                  <a:ext uri="{0D108BD9-81ED-4DB2-BD59-A6C34878D82A}">
                    <a16:rowId xmlns:a16="http://schemas.microsoft.com/office/drawing/2014/main" val="1853079414"/>
                  </a:ext>
                </a:extLst>
              </a:tr>
              <a:tr h="370840">
                <a:tc>
                  <a:txBody>
                    <a:bodyPr/>
                    <a:lstStyle/>
                    <a:p>
                      <a:pPr marL="285750" indent="-285750">
                        <a:buFont typeface="Arial" panose="020B0604020202020204" pitchFamily="34" charset="0"/>
                        <a:buChar char="•"/>
                      </a:pPr>
                      <a:r>
                        <a:rPr lang="en-GB" b="1" dirty="0"/>
                        <a:t>ORGANOGRAM</a:t>
                      </a:r>
                    </a:p>
                  </a:txBody>
                  <a:tcPr/>
                </a:tc>
                <a:extLst>
                  <a:ext uri="{0D108BD9-81ED-4DB2-BD59-A6C34878D82A}">
                    <a16:rowId xmlns:a16="http://schemas.microsoft.com/office/drawing/2014/main" val="2605862304"/>
                  </a:ext>
                </a:extLst>
              </a:tr>
              <a:tr h="370840">
                <a:tc>
                  <a:txBody>
                    <a:bodyPr/>
                    <a:lstStyle/>
                    <a:p>
                      <a:pPr marL="285750" indent="-285750">
                        <a:buFont typeface="Arial" panose="020B0604020202020204" pitchFamily="34" charset="0"/>
                        <a:buChar char="•"/>
                      </a:pPr>
                      <a:r>
                        <a:rPr lang="en-GB" b="1" dirty="0"/>
                        <a:t>ROLE</a:t>
                      </a:r>
                      <a:r>
                        <a:rPr lang="en-GB" b="1" baseline="0" dirty="0"/>
                        <a:t> AND RESPONSIBILITIES OF KEY ACTORS</a:t>
                      </a:r>
                      <a:endParaRPr lang="en-GB" b="1" dirty="0"/>
                    </a:p>
                  </a:txBody>
                  <a:tcPr/>
                </a:tc>
                <a:extLst>
                  <a:ext uri="{0D108BD9-81ED-4DB2-BD59-A6C34878D82A}">
                    <a16:rowId xmlns:a16="http://schemas.microsoft.com/office/drawing/2014/main" val="3349578379"/>
                  </a:ext>
                </a:extLst>
              </a:tr>
              <a:tr h="370840">
                <a:tc>
                  <a:txBody>
                    <a:bodyPr/>
                    <a:lstStyle/>
                    <a:p>
                      <a:pPr marL="285750" indent="-285750">
                        <a:buFont typeface="Arial" panose="020B0604020202020204" pitchFamily="34" charset="0"/>
                        <a:buChar char="•"/>
                      </a:pPr>
                      <a:r>
                        <a:rPr lang="en-GB" b="1" dirty="0"/>
                        <a:t>APPOINTMENT</a:t>
                      </a:r>
                      <a:r>
                        <a:rPr lang="en-GB" b="1" baseline="0" dirty="0"/>
                        <a:t> OF CATERERS</a:t>
                      </a:r>
                      <a:endParaRPr lang="en-GB" b="1" dirty="0"/>
                    </a:p>
                  </a:txBody>
                  <a:tcPr/>
                </a:tc>
                <a:extLst>
                  <a:ext uri="{0D108BD9-81ED-4DB2-BD59-A6C34878D82A}">
                    <a16:rowId xmlns:a16="http://schemas.microsoft.com/office/drawing/2014/main" val="1507452"/>
                  </a:ext>
                </a:extLst>
              </a:tr>
              <a:tr h="370840">
                <a:tc>
                  <a:txBody>
                    <a:bodyPr/>
                    <a:lstStyle/>
                    <a:p>
                      <a:pPr marL="285750" marR="0" lvl="0" indent="-2857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1" dirty="0"/>
                        <a:t>WAY FORWARD</a:t>
                      </a:r>
                    </a:p>
                  </a:txBody>
                  <a:tcPr/>
                </a:tc>
                <a:extLst>
                  <a:ext uri="{0D108BD9-81ED-4DB2-BD59-A6C34878D82A}">
                    <a16:rowId xmlns:a16="http://schemas.microsoft.com/office/drawing/2014/main" val="2608421063"/>
                  </a:ext>
                </a:extLst>
              </a:tr>
            </a:tbl>
          </a:graphicData>
        </a:graphic>
      </p:graphicFrame>
    </p:spTree>
    <p:extLst>
      <p:ext uri="{BB962C8B-B14F-4D97-AF65-F5344CB8AC3E}">
        <p14:creationId xmlns:p14="http://schemas.microsoft.com/office/powerpoint/2010/main" val="4060539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CATERERS APPOINTED BY MMDAs</a:t>
            </a:r>
          </a:p>
        </p:txBody>
      </p:sp>
      <p:sp>
        <p:nvSpPr>
          <p:cNvPr id="3" name="Content Placeholder 2"/>
          <p:cNvSpPr>
            <a:spLocks noGrp="1"/>
          </p:cNvSpPr>
          <p:nvPr>
            <p:ph idx="1"/>
          </p:nvPr>
        </p:nvSpPr>
        <p:spPr>
          <a:xfrm>
            <a:off x="467544" y="2133600"/>
            <a:ext cx="8352927" cy="4100290"/>
          </a:xfrm>
        </p:spPr>
        <p:txBody>
          <a:bodyPr>
            <a:normAutofit/>
          </a:bodyPr>
          <a:lstStyle/>
          <a:p>
            <a:r>
              <a:rPr lang="en-US" sz="2400" dirty="0"/>
              <a:t>Caterers who have been appointed by MMDAs without approval from MOGCSP/GSFP will not be paid </a:t>
            </a:r>
          </a:p>
          <a:p>
            <a:r>
              <a:rPr lang="en-US" sz="2400" dirty="0"/>
              <a:t>MMDAs should put in request for schools and caterers through the GSFP National Secretariat to the Minister for Gender, Children and Social Protection</a:t>
            </a:r>
          </a:p>
          <a:p>
            <a:r>
              <a:rPr lang="en-US" sz="2400" dirty="0"/>
              <a:t>Wait for approval from the national level before caterers start cooking</a:t>
            </a:r>
            <a:endParaRPr lang="en-US" sz="2000" dirty="0"/>
          </a:p>
        </p:txBody>
      </p:sp>
    </p:spTree>
    <p:extLst>
      <p:ext uri="{BB962C8B-B14F-4D97-AF65-F5344CB8AC3E}">
        <p14:creationId xmlns:p14="http://schemas.microsoft.com/office/powerpoint/2010/main" val="200771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AEEA8-6833-4FAF-B4C3-74B1BB2647DA}"/>
              </a:ext>
            </a:extLst>
          </p:cNvPr>
          <p:cNvSpPr>
            <a:spLocks noGrp="1"/>
          </p:cNvSpPr>
          <p:nvPr>
            <p:ph type="title"/>
          </p:nvPr>
        </p:nvSpPr>
        <p:spPr/>
        <p:txBody>
          <a:bodyPr/>
          <a:lstStyle/>
          <a:p>
            <a:r>
              <a:rPr lang="en-US" dirty="0"/>
              <a:t>WAY FORWARD</a:t>
            </a:r>
          </a:p>
        </p:txBody>
      </p:sp>
      <p:sp>
        <p:nvSpPr>
          <p:cNvPr id="3" name="Content Placeholder 2">
            <a:extLst>
              <a:ext uri="{FF2B5EF4-FFF2-40B4-BE49-F238E27FC236}">
                <a16:creationId xmlns:a16="http://schemas.microsoft.com/office/drawing/2014/main" id="{693E4443-E496-410A-A087-A3777A407729}"/>
              </a:ext>
            </a:extLst>
          </p:cNvPr>
          <p:cNvSpPr>
            <a:spLocks noGrp="1"/>
          </p:cNvSpPr>
          <p:nvPr>
            <p:ph idx="1"/>
          </p:nvPr>
        </p:nvSpPr>
        <p:spPr>
          <a:xfrm>
            <a:off x="612648" y="1600200"/>
            <a:ext cx="8153400" cy="5257800"/>
          </a:xfrm>
        </p:spPr>
        <p:txBody>
          <a:bodyPr>
            <a:normAutofit/>
          </a:bodyPr>
          <a:lstStyle/>
          <a:p>
            <a:pPr lvl="0">
              <a:buClr>
                <a:srgbClr val="DD8047"/>
              </a:buClr>
            </a:pPr>
            <a:r>
              <a:rPr lang="en-GB" sz="2400" dirty="0">
                <a:solidFill>
                  <a:prstClr val="black"/>
                </a:solidFill>
              </a:rPr>
              <a:t>Provide a software to capture data on GSFP (</a:t>
            </a:r>
            <a:r>
              <a:rPr lang="en-US" sz="2400" dirty="0">
                <a:solidFill>
                  <a:prstClr val="black"/>
                </a:solidFill>
              </a:rPr>
              <a:t>caterer data/payment)</a:t>
            </a:r>
            <a:endParaRPr lang="en-GB" sz="2400" dirty="0">
              <a:solidFill>
                <a:prstClr val="black"/>
              </a:solidFill>
            </a:endParaRPr>
          </a:p>
          <a:p>
            <a:pPr lvl="0">
              <a:buClr>
                <a:srgbClr val="DD8047"/>
              </a:buClr>
            </a:pPr>
            <a:r>
              <a:rPr lang="en-GB" sz="2400" dirty="0">
                <a:solidFill>
                  <a:prstClr val="black"/>
                </a:solidFill>
              </a:rPr>
              <a:t>Build a reliable database for decision-making</a:t>
            </a:r>
            <a:endParaRPr lang="en-US" sz="2400" dirty="0">
              <a:solidFill>
                <a:prstClr val="black"/>
              </a:solidFill>
            </a:endParaRPr>
          </a:p>
          <a:p>
            <a:pPr lvl="0">
              <a:buClr>
                <a:srgbClr val="DD8047"/>
              </a:buClr>
            </a:pPr>
            <a:r>
              <a:rPr lang="en-GB" sz="2400" dirty="0">
                <a:solidFill>
                  <a:prstClr val="black"/>
                </a:solidFill>
              </a:rPr>
              <a:t>Strengthen M&amp;E Activities</a:t>
            </a:r>
            <a:endParaRPr lang="en-US" sz="2400" dirty="0">
              <a:solidFill>
                <a:prstClr val="black"/>
              </a:solidFill>
            </a:endParaRPr>
          </a:p>
          <a:p>
            <a:pPr lvl="0">
              <a:buClr>
                <a:srgbClr val="DD8047"/>
              </a:buClr>
            </a:pPr>
            <a:r>
              <a:rPr lang="en-US" sz="2400" dirty="0">
                <a:solidFill>
                  <a:prstClr val="black"/>
                </a:solidFill>
              </a:rPr>
              <a:t>Develop a resource mobilization strategy to bring more partners on board</a:t>
            </a:r>
          </a:p>
          <a:p>
            <a:pPr lvl="0">
              <a:buClr>
                <a:srgbClr val="DD8047"/>
              </a:buClr>
            </a:pPr>
            <a:r>
              <a:rPr lang="en-US" sz="2400" dirty="0">
                <a:solidFill>
                  <a:prstClr val="black"/>
                </a:solidFill>
              </a:rPr>
              <a:t>Digitize monitoring system to get live updates from districts</a:t>
            </a:r>
          </a:p>
        </p:txBody>
      </p:sp>
    </p:spTree>
    <p:extLst>
      <p:ext uri="{BB962C8B-B14F-4D97-AF65-F5344CB8AC3E}">
        <p14:creationId xmlns:p14="http://schemas.microsoft.com/office/powerpoint/2010/main" val="2615191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28800"/>
            <a:ext cx="5066933" cy="4790217"/>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99222" y="1628801"/>
            <a:ext cx="4044778" cy="4790216"/>
          </a:xfrm>
          <a:prstGeom prst="rect">
            <a:avLst/>
          </a:prstGeom>
        </p:spPr>
      </p:pic>
    </p:spTree>
    <p:extLst>
      <p:ext uri="{BB962C8B-B14F-4D97-AF65-F5344CB8AC3E}">
        <p14:creationId xmlns:p14="http://schemas.microsoft.com/office/powerpoint/2010/main" val="464709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ctr" eaLnBrk="1" hangingPunct="1"/>
            <a:r>
              <a:rPr lang="en-GB" b="1" dirty="0">
                <a:solidFill>
                  <a:srgbClr val="7030A0"/>
                </a:solidFill>
                <a:effectLst>
                  <a:outerShdw blurRad="38100" dist="38100" dir="2700000" algn="tl">
                    <a:srgbClr val="000000">
                      <a:alpha val="43137"/>
                    </a:srgbClr>
                  </a:outerShdw>
                </a:effectLst>
                <a:latin typeface="Calibri" pitchFamily="34" charset="0"/>
              </a:rPr>
              <a:t>Background of the GSFP</a:t>
            </a:r>
          </a:p>
        </p:txBody>
      </p:sp>
      <p:graphicFrame>
        <p:nvGraphicFramePr>
          <p:cNvPr id="5" name="Diagram 4"/>
          <p:cNvGraphicFramePr/>
          <p:nvPr>
            <p:extLst>
              <p:ext uri="{D42A27DB-BD31-4B8C-83A1-F6EECF244321}">
                <p14:modId xmlns:p14="http://schemas.microsoft.com/office/powerpoint/2010/main" val="3071042697"/>
              </p:ext>
            </p:extLst>
          </p:nvPr>
        </p:nvGraphicFramePr>
        <p:xfrm>
          <a:off x="755576" y="1916832"/>
          <a:ext cx="7776864"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79805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algn="ctr" eaLnBrk="1" hangingPunct="1"/>
            <a:r>
              <a:rPr lang="en-GB" b="1" dirty="0">
                <a:solidFill>
                  <a:srgbClr val="7030A0"/>
                </a:solidFill>
                <a:effectLst>
                  <a:outerShdw blurRad="38100" dist="38100" dir="2700000" algn="tl">
                    <a:srgbClr val="000000">
                      <a:alpha val="43137"/>
                    </a:srgbClr>
                  </a:outerShdw>
                </a:effectLst>
                <a:latin typeface="Calibri" pitchFamily="34" charset="0"/>
              </a:rPr>
              <a:t>Objectives and Long-Term Goal</a:t>
            </a:r>
          </a:p>
        </p:txBody>
      </p:sp>
      <p:graphicFrame>
        <p:nvGraphicFramePr>
          <p:cNvPr id="4" name="Diagram 3"/>
          <p:cNvGraphicFramePr/>
          <p:nvPr>
            <p:extLst>
              <p:ext uri="{D42A27DB-BD31-4B8C-83A1-F6EECF244321}">
                <p14:modId xmlns:p14="http://schemas.microsoft.com/office/powerpoint/2010/main" val="1682043468"/>
              </p:ext>
            </p:extLst>
          </p:nvPr>
        </p:nvGraphicFramePr>
        <p:xfrm>
          <a:off x="643792" y="1988840"/>
          <a:ext cx="8032664"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0912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GB" b="1" dirty="0">
                <a:solidFill>
                  <a:srgbClr val="612A8A"/>
                </a:solidFill>
                <a:effectLst>
                  <a:outerShdw blurRad="38100" dist="38100" dir="2700000" algn="tl">
                    <a:srgbClr val="000000">
                      <a:alpha val="43137"/>
                    </a:srgbClr>
                  </a:outerShdw>
                </a:effectLst>
                <a:latin typeface="Calibri" pitchFamily="34" charset="0"/>
              </a:rPr>
              <a:t>Concept</a:t>
            </a:r>
          </a:p>
        </p:txBody>
      </p:sp>
      <p:graphicFrame>
        <p:nvGraphicFramePr>
          <p:cNvPr id="2" name="Diagram 1"/>
          <p:cNvGraphicFramePr/>
          <p:nvPr/>
        </p:nvGraphicFramePr>
        <p:xfrm>
          <a:off x="251520" y="1772816"/>
          <a:ext cx="8784976"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ounded Rectangle 2"/>
          <p:cNvSpPr/>
          <p:nvPr/>
        </p:nvSpPr>
        <p:spPr>
          <a:xfrm>
            <a:off x="5203126" y="2960948"/>
            <a:ext cx="3744416" cy="504056"/>
          </a:xfrm>
          <a:prstGeom prst="roundRect">
            <a:avLst/>
          </a:prstGeom>
          <a:ln/>
        </p:spPr>
        <p:style>
          <a:lnRef idx="0">
            <a:schemeClr val="accent5"/>
          </a:lnRef>
          <a:fillRef idx="3">
            <a:schemeClr val="accent5"/>
          </a:fillRef>
          <a:effectRef idx="3">
            <a:schemeClr val="accent5"/>
          </a:effectRef>
          <a:fontRef idx="minor">
            <a:schemeClr val="lt1"/>
          </a:fontRef>
        </p:style>
        <p:txBody>
          <a:bodyPr rtlCol="0" anchor="ctr"/>
          <a:lstStyle/>
          <a:p>
            <a:pPr lvl="0"/>
            <a:r>
              <a:rPr lang="en-GB" sz="2400" dirty="0">
                <a:latin typeface="Calibri" pitchFamily="34" charset="0"/>
                <a:cs typeface="Calibri" pitchFamily="34" charset="0"/>
              </a:rPr>
              <a:t>Public Primary Schools &amp; KG</a:t>
            </a:r>
            <a:endParaRPr lang="en-US" sz="2400" dirty="0"/>
          </a:p>
        </p:txBody>
      </p:sp>
      <p:sp>
        <p:nvSpPr>
          <p:cNvPr id="5" name="Rounded Rectangle 4"/>
          <p:cNvSpPr/>
          <p:nvPr/>
        </p:nvSpPr>
        <p:spPr>
          <a:xfrm>
            <a:off x="4932040" y="3573016"/>
            <a:ext cx="4032448" cy="432048"/>
          </a:xfrm>
          <a:prstGeom prst="roundRect">
            <a:avLst/>
          </a:prstGeom>
          <a:ln/>
        </p:spPr>
        <p:style>
          <a:lnRef idx="0">
            <a:schemeClr val="accent5"/>
          </a:lnRef>
          <a:fillRef idx="3">
            <a:schemeClr val="accent5"/>
          </a:fillRef>
          <a:effectRef idx="3">
            <a:schemeClr val="accent5"/>
          </a:effectRef>
          <a:fontRef idx="minor">
            <a:schemeClr val="lt1"/>
          </a:fontRef>
        </p:style>
        <p:txBody>
          <a:bodyPr rtlCol="0" anchor="ctr"/>
          <a:lstStyle/>
          <a:p>
            <a:pPr lvl="0"/>
            <a:r>
              <a:rPr lang="en-GB" sz="2400" dirty="0">
                <a:latin typeface="Calibri" pitchFamily="34" charset="0"/>
                <a:cs typeface="Calibri" pitchFamily="34" charset="0"/>
              </a:rPr>
              <a:t>Deprived Communities</a:t>
            </a:r>
            <a:endParaRPr lang="en-US" sz="2400" dirty="0"/>
          </a:p>
        </p:txBody>
      </p:sp>
      <p:sp>
        <p:nvSpPr>
          <p:cNvPr id="6" name="Rounded Rectangle 5"/>
          <p:cNvSpPr/>
          <p:nvPr/>
        </p:nvSpPr>
        <p:spPr>
          <a:xfrm>
            <a:off x="4716016" y="4221088"/>
            <a:ext cx="4248472" cy="432048"/>
          </a:xfrm>
          <a:prstGeom prst="roundRect">
            <a:avLst/>
          </a:prstGeom>
          <a:ln/>
        </p:spPr>
        <p:style>
          <a:lnRef idx="0">
            <a:schemeClr val="accent5"/>
          </a:lnRef>
          <a:fillRef idx="3">
            <a:schemeClr val="accent5"/>
          </a:fillRef>
          <a:effectRef idx="3">
            <a:schemeClr val="accent5"/>
          </a:effectRef>
          <a:fontRef idx="minor">
            <a:schemeClr val="lt1"/>
          </a:fontRef>
        </p:style>
        <p:txBody>
          <a:bodyPr rtlCol="0" anchor="ctr"/>
          <a:lstStyle/>
          <a:p>
            <a:pPr lvl="0"/>
            <a:r>
              <a:rPr lang="en-GB" sz="2400" dirty="0">
                <a:latin typeface="Calibri" pitchFamily="34" charset="0"/>
                <a:cs typeface="Calibri" pitchFamily="34" charset="0"/>
              </a:rPr>
              <a:t>One hot nutritious meal daily</a:t>
            </a:r>
            <a:endParaRPr lang="en-US" sz="2400" dirty="0"/>
          </a:p>
        </p:txBody>
      </p:sp>
    </p:spTree>
    <p:extLst>
      <p:ext uri="{BB962C8B-B14F-4D97-AF65-F5344CB8AC3E}">
        <p14:creationId xmlns:p14="http://schemas.microsoft.com/office/powerpoint/2010/main" val="1639056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7030A0"/>
                </a:solidFill>
                <a:effectLst>
                  <a:outerShdw blurRad="38100" dist="38100" dir="2700000" algn="tl">
                    <a:srgbClr val="000000">
                      <a:alpha val="43137"/>
                    </a:srgbClr>
                  </a:outerShdw>
                </a:effectLst>
                <a:latin typeface="Calibri"/>
                <a:cs typeface="Calibri"/>
              </a:rPr>
              <a:t>Multiplier</a:t>
            </a:r>
            <a:r>
              <a:rPr lang="en-US" b="1" dirty="0">
                <a:solidFill>
                  <a:schemeClr val="bg2">
                    <a:lumMod val="50000"/>
                  </a:schemeClr>
                </a:solidFill>
                <a:effectLst>
                  <a:outerShdw blurRad="38100" dist="38100" dir="2700000" algn="tl">
                    <a:srgbClr val="000000">
                      <a:alpha val="43137"/>
                    </a:srgbClr>
                  </a:outerShdw>
                </a:effectLst>
                <a:latin typeface="Calibri"/>
                <a:cs typeface="Calibri"/>
              </a:rPr>
              <a:t> </a:t>
            </a:r>
            <a:r>
              <a:rPr lang="en-US" b="1" dirty="0">
                <a:solidFill>
                  <a:srgbClr val="7030A0"/>
                </a:solidFill>
                <a:effectLst>
                  <a:outerShdw blurRad="38100" dist="38100" dir="2700000" algn="tl">
                    <a:srgbClr val="000000">
                      <a:alpha val="43137"/>
                    </a:srgbClr>
                  </a:outerShdw>
                </a:effectLst>
                <a:latin typeface="Calibri"/>
                <a:cs typeface="Calibri"/>
              </a:rPr>
              <a:t>Effect</a:t>
            </a:r>
          </a:p>
        </p:txBody>
      </p:sp>
      <p:sp>
        <p:nvSpPr>
          <p:cNvPr id="3" name="Content Placeholder 2"/>
          <p:cNvSpPr>
            <a:spLocks noGrp="1"/>
          </p:cNvSpPr>
          <p:nvPr>
            <p:ph idx="1"/>
          </p:nvPr>
        </p:nvSpPr>
        <p:spPr>
          <a:xfrm>
            <a:off x="467544" y="1484784"/>
            <a:ext cx="8153400" cy="5616624"/>
          </a:xfrm>
        </p:spPr>
        <p:txBody>
          <a:bodyPr>
            <a:normAutofit/>
          </a:bodyPr>
          <a:lstStyle/>
          <a:p>
            <a:pPr>
              <a:buFont typeface="Wingdings" panose="05000000000000000000" pitchFamily="2" charset="2"/>
              <a:buChar char="§"/>
            </a:pPr>
            <a:r>
              <a:rPr lang="en-GB" sz="2400" dirty="0">
                <a:latin typeface="Arial" panose="020B0604020202020204" pitchFamily="34" charset="0"/>
                <a:cs typeface="Arial" panose="020B0604020202020204" pitchFamily="34" charset="0"/>
              </a:rPr>
              <a:t>The strategy to feed school children with locally prepared food that is nutritionally adequate. It will focus on spending on local foodstuffs thereby providing a ready market for local farm output, leading to wealth creation for rural households</a:t>
            </a:r>
          </a:p>
          <a:p>
            <a:pPr>
              <a:buFont typeface="Wingdings" panose="05000000000000000000" pitchFamily="2" charset="2"/>
              <a:buChar char="§"/>
            </a:pPr>
            <a:r>
              <a:rPr lang="en-GB" sz="2000" dirty="0">
                <a:latin typeface="Arial" panose="020B0604020202020204" pitchFamily="34" charset="0"/>
                <a:cs typeface="Arial" panose="020B0604020202020204" pitchFamily="34" charset="0"/>
              </a:rPr>
              <a:t>With the ready market for farm produce there will be an  increase in household incomes, the local rural communities generate wealth</a:t>
            </a:r>
          </a:p>
          <a:p>
            <a:pPr>
              <a:buFont typeface="Wingdings" panose="05000000000000000000" pitchFamily="2" charset="2"/>
              <a:buChar char="§"/>
            </a:pPr>
            <a:r>
              <a:rPr lang="en-GB" sz="2000" dirty="0">
                <a:latin typeface="Arial" panose="020B0604020202020204" pitchFamily="34" charset="0"/>
                <a:cs typeface="Arial" panose="020B0604020202020204" pitchFamily="34" charset="0"/>
              </a:rPr>
              <a:t>With improved incomes they can afford the additional food intake needed to improve their nutritional status thus eliminating hunger and malnutrition.</a:t>
            </a:r>
          </a:p>
          <a:p>
            <a:pPr>
              <a:buFont typeface="Wingdings" panose="05000000000000000000" pitchFamily="2" charset="2"/>
              <a:buChar char="§"/>
            </a:pPr>
            <a:r>
              <a:rPr lang="en-GB" sz="2000" dirty="0">
                <a:latin typeface="Arial" panose="020B0604020202020204" pitchFamily="34" charset="0"/>
                <a:cs typeface="Arial" panose="020B0604020202020204" pitchFamily="34" charset="0"/>
              </a:rPr>
              <a:t>This will help break the cycle of rural household and community poverty.</a:t>
            </a:r>
          </a:p>
          <a:p>
            <a:pPr marL="0" indent="0">
              <a:buNone/>
            </a:pPr>
            <a:endParaRPr lang="en-US" sz="2600" dirty="0"/>
          </a:p>
        </p:txBody>
      </p:sp>
    </p:spTree>
    <p:extLst>
      <p:ext uri="{BB962C8B-B14F-4D97-AF65-F5344CB8AC3E}">
        <p14:creationId xmlns:p14="http://schemas.microsoft.com/office/powerpoint/2010/main" val="1088689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B6F32-D808-4DC0-B4CE-7646440FF5A3}"/>
              </a:ext>
            </a:extLst>
          </p:cNvPr>
          <p:cNvSpPr>
            <a:spLocks noGrp="1"/>
          </p:cNvSpPr>
          <p:nvPr>
            <p:ph type="title"/>
          </p:nvPr>
        </p:nvSpPr>
        <p:spPr/>
        <p:txBody>
          <a:bodyPr/>
          <a:lstStyle/>
          <a:p>
            <a:r>
              <a:rPr lang="en-GB" b="1" dirty="0">
                <a:solidFill>
                  <a:srgbClr val="7030A0"/>
                </a:solidFill>
                <a:latin typeface="Calibri" panose="020F0502020204030204" pitchFamily="34" charset="0"/>
                <a:cs typeface="Calibri" panose="020F0502020204030204" pitchFamily="34" charset="0"/>
              </a:rPr>
              <a:t>Current Statistics</a:t>
            </a:r>
            <a:endParaRPr lang="en-US" dirty="0"/>
          </a:p>
        </p:txBody>
      </p:sp>
      <p:graphicFrame>
        <p:nvGraphicFramePr>
          <p:cNvPr id="4" name="Table 4">
            <a:extLst>
              <a:ext uri="{FF2B5EF4-FFF2-40B4-BE49-F238E27FC236}">
                <a16:creationId xmlns:a16="http://schemas.microsoft.com/office/drawing/2014/main" id="{AD92F50C-2007-41A1-97EF-F012CC3E1BA8}"/>
              </a:ext>
            </a:extLst>
          </p:cNvPr>
          <p:cNvGraphicFramePr>
            <a:graphicFrameLocks noGrp="1"/>
          </p:cNvGraphicFramePr>
          <p:nvPr>
            <p:ph idx="1"/>
            <p:extLst>
              <p:ext uri="{D42A27DB-BD31-4B8C-83A1-F6EECF244321}">
                <p14:modId xmlns:p14="http://schemas.microsoft.com/office/powerpoint/2010/main" val="4088082152"/>
              </p:ext>
            </p:extLst>
          </p:nvPr>
        </p:nvGraphicFramePr>
        <p:xfrm>
          <a:off x="1943100" y="2133600"/>
          <a:ext cx="6591300" cy="2831820"/>
        </p:xfrm>
        <a:graphic>
          <a:graphicData uri="http://schemas.openxmlformats.org/drawingml/2006/table">
            <a:tbl>
              <a:tblPr firstRow="1" bandRow="1">
                <a:tableStyleId>{5C22544A-7EE6-4342-B048-85BDC9FD1C3A}</a:tableStyleId>
              </a:tblPr>
              <a:tblGrid>
                <a:gridCol w="3295650">
                  <a:extLst>
                    <a:ext uri="{9D8B030D-6E8A-4147-A177-3AD203B41FA5}">
                      <a16:colId xmlns:a16="http://schemas.microsoft.com/office/drawing/2014/main" val="1348539295"/>
                    </a:ext>
                  </a:extLst>
                </a:gridCol>
                <a:gridCol w="3295650">
                  <a:extLst>
                    <a:ext uri="{9D8B030D-6E8A-4147-A177-3AD203B41FA5}">
                      <a16:colId xmlns:a16="http://schemas.microsoft.com/office/drawing/2014/main" val="1570114674"/>
                    </a:ext>
                  </a:extLst>
                </a:gridCol>
              </a:tblGrid>
              <a:tr h="707955">
                <a:tc>
                  <a:txBody>
                    <a:bodyPr/>
                    <a:lstStyle/>
                    <a:p>
                      <a:endParaRPr lang="en-US" dirty="0"/>
                    </a:p>
                  </a:txBody>
                  <a:tcPr/>
                </a:tc>
                <a:tc>
                  <a:txBody>
                    <a:bodyPr/>
                    <a:lstStyle/>
                    <a:p>
                      <a:endParaRPr lang="en-US" dirty="0"/>
                    </a:p>
                  </a:txBody>
                  <a:tcPr/>
                </a:tc>
                <a:extLst>
                  <a:ext uri="{0D108BD9-81ED-4DB2-BD59-A6C34878D82A}">
                    <a16:rowId xmlns:a16="http://schemas.microsoft.com/office/drawing/2014/main" val="4260585604"/>
                  </a:ext>
                </a:extLst>
              </a:tr>
              <a:tr h="707955">
                <a:tc>
                  <a:txBody>
                    <a:bodyPr/>
                    <a:lstStyle/>
                    <a:p>
                      <a:r>
                        <a:rPr lang="en-US" dirty="0"/>
                        <a:t>Pupils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b="1" dirty="0">
                          <a:solidFill>
                            <a:prstClr val="black"/>
                          </a:solidFill>
                        </a:rPr>
                        <a:t>3,448,065</a:t>
                      </a:r>
                      <a:endParaRPr lang="en-US" sz="1800" dirty="0"/>
                    </a:p>
                    <a:p>
                      <a:endParaRPr lang="en-US" dirty="0"/>
                    </a:p>
                  </a:txBody>
                  <a:tcPr/>
                </a:tc>
                <a:extLst>
                  <a:ext uri="{0D108BD9-81ED-4DB2-BD59-A6C34878D82A}">
                    <a16:rowId xmlns:a16="http://schemas.microsoft.com/office/drawing/2014/main" val="2856552039"/>
                  </a:ext>
                </a:extLst>
              </a:tr>
              <a:tr h="707955">
                <a:tc>
                  <a:txBody>
                    <a:bodyPr/>
                    <a:lstStyle/>
                    <a:p>
                      <a:r>
                        <a:rPr lang="en-US" dirty="0"/>
                        <a:t>Schools</a:t>
                      </a:r>
                    </a:p>
                  </a:txBody>
                  <a:tcPr/>
                </a:tc>
                <a:tc>
                  <a:txBody>
                    <a:bodyPr/>
                    <a:lstStyle/>
                    <a:p>
                      <a:r>
                        <a:rPr lang="en-US" dirty="0"/>
                        <a:t>10,835</a:t>
                      </a:r>
                    </a:p>
                  </a:txBody>
                  <a:tcPr/>
                </a:tc>
                <a:extLst>
                  <a:ext uri="{0D108BD9-81ED-4DB2-BD59-A6C34878D82A}">
                    <a16:rowId xmlns:a16="http://schemas.microsoft.com/office/drawing/2014/main" val="3760729891"/>
                  </a:ext>
                </a:extLst>
              </a:tr>
              <a:tr h="70795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Caterers + Cooks </a:t>
                      </a:r>
                    </a:p>
                    <a:p>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31,000</a:t>
                      </a:r>
                    </a:p>
                    <a:p>
                      <a:endParaRPr lang="en-US" dirty="0"/>
                    </a:p>
                  </a:txBody>
                  <a:tcPr/>
                </a:tc>
                <a:extLst>
                  <a:ext uri="{0D108BD9-81ED-4DB2-BD59-A6C34878D82A}">
                    <a16:rowId xmlns:a16="http://schemas.microsoft.com/office/drawing/2014/main" val="3660513147"/>
                  </a:ext>
                </a:extLst>
              </a:tr>
            </a:tbl>
          </a:graphicData>
        </a:graphic>
      </p:graphicFrame>
    </p:spTree>
    <p:extLst>
      <p:ext uri="{BB962C8B-B14F-4D97-AF65-F5344CB8AC3E}">
        <p14:creationId xmlns:p14="http://schemas.microsoft.com/office/powerpoint/2010/main" val="1872877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rgbClr val="7030A0"/>
                </a:solidFill>
                <a:effectLst>
                  <a:outerShdw blurRad="38100" dist="38100" dir="2700000" algn="tl">
                    <a:srgbClr val="000000">
                      <a:alpha val="43137"/>
                    </a:srgbClr>
                  </a:outerShdw>
                </a:effectLst>
                <a:latin typeface="Calibri"/>
                <a:cs typeface="Calibri"/>
              </a:rPr>
              <a:t>CRITERIA FOR SELECTION OF BENEFICIARY SCHOOLS</a:t>
            </a:r>
          </a:p>
        </p:txBody>
      </p:sp>
      <p:sp>
        <p:nvSpPr>
          <p:cNvPr id="3" name="Content Placeholder 2"/>
          <p:cNvSpPr>
            <a:spLocks noGrp="1"/>
          </p:cNvSpPr>
          <p:nvPr>
            <p:ph sz="quarter" idx="1"/>
          </p:nvPr>
        </p:nvSpPr>
        <p:spPr>
          <a:xfrm>
            <a:off x="467544" y="1484784"/>
            <a:ext cx="8153400" cy="5616624"/>
          </a:xfrm>
        </p:spPr>
        <p:txBody>
          <a:bodyPr/>
          <a:lstStyle/>
          <a:p>
            <a:pPr marL="0" indent="0">
              <a:buNone/>
            </a:pPr>
            <a:endParaRPr lang="en-GB" sz="2600" dirty="0"/>
          </a:p>
          <a:p>
            <a:pPr>
              <a:buFont typeface="Wingdings" panose="05000000000000000000" pitchFamily="2" charset="2"/>
              <a:buChar char="q"/>
            </a:pPr>
            <a:r>
              <a:rPr lang="en-US" sz="2600" dirty="0"/>
              <a:t>Low School enrollment, attendance and retention especially for girls.</a:t>
            </a:r>
          </a:p>
          <a:p>
            <a:pPr>
              <a:buFont typeface="Wingdings" panose="05000000000000000000" pitchFamily="2" charset="2"/>
              <a:buChar char="q"/>
            </a:pPr>
            <a:r>
              <a:rPr lang="en-US" sz="2600" dirty="0"/>
              <a:t>High drop-out rate</a:t>
            </a:r>
          </a:p>
          <a:p>
            <a:pPr>
              <a:buFont typeface="Wingdings" panose="05000000000000000000" pitchFamily="2" charset="2"/>
              <a:buChar char="q"/>
            </a:pPr>
            <a:r>
              <a:rPr lang="en-US" sz="2600" dirty="0"/>
              <a:t>Low literacy levels</a:t>
            </a:r>
          </a:p>
          <a:p>
            <a:pPr>
              <a:buFont typeface="Wingdings" panose="05000000000000000000" pitchFamily="2" charset="2"/>
              <a:buChar char="q"/>
            </a:pPr>
            <a:r>
              <a:rPr lang="en-US" sz="2600" dirty="0"/>
              <a:t>High hunger and vulnerability status</a:t>
            </a:r>
          </a:p>
          <a:p>
            <a:pPr>
              <a:buFont typeface="Wingdings" panose="05000000000000000000" pitchFamily="2" charset="2"/>
              <a:buChar char="q"/>
            </a:pPr>
            <a:r>
              <a:rPr lang="en-US" sz="2600" dirty="0"/>
              <a:t>Poor access to portable water</a:t>
            </a:r>
          </a:p>
          <a:p>
            <a:pPr>
              <a:buFont typeface="Wingdings" panose="05000000000000000000" pitchFamily="2" charset="2"/>
              <a:buChar char="q"/>
            </a:pPr>
            <a:r>
              <a:rPr lang="en-US" sz="2600" dirty="0"/>
              <a:t>High communal spirit/or community capability</a:t>
            </a:r>
          </a:p>
          <a:p>
            <a:pPr>
              <a:buFont typeface="Wingdings" panose="05000000000000000000" pitchFamily="2" charset="2"/>
              <a:buChar char="q"/>
            </a:pPr>
            <a:r>
              <a:rPr lang="en-US" sz="2600" dirty="0"/>
              <a:t>Willingness of the community to put up basic infrastructure (kitchen, storeroom)</a:t>
            </a:r>
          </a:p>
          <a:p>
            <a:pPr>
              <a:buFont typeface="Wingdings" panose="05000000000000000000" pitchFamily="2" charset="2"/>
              <a:buChar char="q"/>
            </a:pPr>
            <a:r>
              <a:rPr lang="en-US" sz="2600" dirty="0"/>
              <a:t>Communities not covered by programme</a:t>
            </a:r>
          </a:p>
          <a:p>
            <a:pPr marL="0" indent="0">
              <a:buNone/>
            </a:pPr>
            <a:endParaRPr lang="en-US" sz="2600" dirty="0"/>
          </a:p>
        </p:txBody>
      </p:sp>
    </p:spTree>
    <p:extLst>
      <p:ext uri="{BB962C8B-B14F-4D97-AF65-F5344CB8AC3E}">
        <p14:creationId xmlns:p14="http://schemas.microsoft.com/office/powerpoint/2010/main" val="1349998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rgbClr val="7030A0"/>
                </a:solidFill>
                <a:effectLst>
                  <a:outerShdw blurRad="38100" dist="38100" dir="2700000" algn="tl">
                    <a:srgbClr val="000000">
                      <a:alpha val="43137"/>
                    </a:srgbClr>
                  </a:outerShdw>
                </a:effectLst>
                <a:latin typeface="Calibri"/>
                <a:cs typeface="Calibri"/>
              </a:rPr>
              <a:t>INSTITUTIONAL STRUCTURE AND PARTICIPATION</a:t>
            </a:r>
          </a:p>
        </p:txBody>
      </p:sp>
      <p:sp>
        <p:nvSpPr>
          <p:cNvPr id="3" name="Content Placeholder 2"/>
          <p:cNvSpPr>
            <a:spLocks noGrp="1"/>
          </p:cNvSpPr>
          <p:nvPr>
            <p:ph sz="quarter" idx="1"/>
          </p:nvPr>
        </p:nvSpPr>
        <p:spPr>
          <a:xfrm>
            <a:off x="467544" y="1484784"/>
            <a:ext cx="8153400" cy="5616624"/>
          </a:xfrm>
        </p:spPr>
        <p:txBody>
          <a:bodyPr/>
          <a:lstStyle/>
          <a:p>
            <a:r>
              <a:rPr lang="en-GB" sz="2600" dirty="0"/>
              <a:t>ORGANOGRAM</a:t>
            </a:r>
          </a:p>
          <a:p>
            <a:endParaRPr lang="en-GB" sz="2600" dirty="0"/>
          </a:p>
          <a:p>
            <a:pPr marL="0" indent="0">
              <a:buNone/>
            </a:pPr>
            <a:endParaRPr lang="en-GB" sz="2600" dirty="0"/>
          </a:p>
          <a:p>
            <a:pPr marL="0" indent="0">
              <a:buNone/>
            </a:pPr>
            <a:endParaRPr lang="en-GB" sz="2600" dirty="0"/>
          </a:p>
          <a:p>
            <a:pPr marL="0" indent="0">
              <a:buNone/>
            </a:pPr>
            <a:endParaRPr lang="en-US" sz="26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2648" y="2132856"/>
            <a:ext cx="8153400" cy="4464496"/>
          </a:xfrm>
          <a:prstGeom prst="rect">
            <a:avLst/>
          </a:prstGeom>
        </p:spPr>
      </p:pic>
    </p:spTree>
    <p:extLst>
      <p:ext uri="{BB962C8B-B14F-4D97-AF65-F5344CB8AC3E}">
        <p14:creationId xmlns:p14="http://schemas.microsoft.com/office/powerpoint/2010/main" val="203451891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1_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themeOverride>
</file>

<file path=docProps/app.xml><?xml version="1.0" encoding="utf-8"?>
<Properties xmlns="http://schemas.openxmlformats.org/officeDocument/2006/extended-properties" xmlns:vt="http://schemas.openxmlformats.org/officeDocument/2006/docPropsVTypes">
  <Template>Austin</Template>
  <TotalTime>18591</TotalTime>
  <Words>1004</Words>
  <Application>Microsoft Office PowerPoint</Application>
  <PresentationFormat>On-screen Show (4:3)</PresentationFormat>
  <Paragraphs>149</Paragraphs>
  <Slides>22</Slides>
  <Notes>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22</vt:i4>
      </vt:variant>
    </vt:vector>
  </HeadingPairs>
  <TitlesOfParts>
    <vt:vector size="31" baseType="lpstr">
      <vt:lpstr>Arial</vt:lpstr>
      <vt:lpstr>Calibri</vt:lpstr>
      <vt:lpstr>Century Gothic</vt:lpstr>
      <vt:lpstr>Tw Cen MT</vt:lpstr>
      <vt:lpstr>Wingdings</vt:lpstr>
      <vt:lpstr>Wingdings 2</vt:lpstr>
      <vt:lpstr>Wingdings 3</vt:lpstr>
      <vt:lpstr>11_Median</vt:lpstr>
      <vt:lpstr>Wisp</vt:lpstr>
      <vt:lpstr>  ORIENTATION PROGRAMME FOR METROPOLITAN, MUNICIPAL AND DISTRICT CHIEF EXECUTIVES  (MMDCEs) </vt:lpstr>
      <vt:lpstr> OUTLINE OF PRESENTATION</vt:lpstr>
      <vt:lpstr>Background of the GSFP</vt:lpstr>
      <vt:lpstr>Objectives and Long-Term Goal</vt:lpstr>
      <vt:lpstr>Concept</vt:lpstr>
      <vt:lpstr>Multiplier Effect</vt:lpstr>
      <vt:lpstr>Current Statistics</vt:lpstr>
      <vt:lpstr>CRITERIA FOR SELECTION OF BENEFICIARY SCHOOLS</vt:lpstr>
      <vt:lpstr>INSTITUTIONAL STRUCTURE AND PARTICIPATION</vt:lpstr>
      <vt:lpstr>SUMMARY OF ROLES ON ORGANOGRAM</vt:lpstr>
      <vt:lpstr>SUMMARY OF ROLES</vt:lpstr>
      <vt:lpstr>ROLES AND RESPONSIBILTIES OF KEY ACTORS</vt:lpstr>
      <vt:lpstr>ROLE OF DISTRICT IMPLEMENTATION COMMITTEE</vt:lpstr>
      <vt:lpstr>SCHOOL IMPLEMENTATION COMMITTEE (SICs)</vt:lpstr>
      <vt:lpstr>DISTRICT DESK OFFICERS</vt:lpstr>
      <vt:lpstr>Monitoring and Evaluation activities </vt:lpstr>
      <vt:lpstr>Scope of Monitoring </vt:lpstr>
      <vt:lpstr>CATERER SELECTION</vt:lpstr>
      <vt:lpstr>APPOINTMENT OF CATERERS</vt:lpstr>
      <vt:lpstr>CATERERS APPOINTED BY MMDAs</vt:lpstr>
      <vt:lpstr>WAY FORWARD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Ghana School Feeding Programme (GSFP) Feeding the Nation’s Future Leaders through Sustainable Agriculture</dc:title>
  <dc:creator>YOUNG OPARE</dc:creator>
  <cp:lastModifiedBy>multimix</cp:lastModifiedBy>
  <cp:revision>665</cp:revision>
  <cp:lastPrinted>2021-10-26T14:13:46Z</cp:lastPrinted>
  <dcterms:created xsi:type="dcterms:W3CDTF">2011-01-21T08:43:09Z</dcterms:created>
  <dcterms:modified xsi:type="dcterms:W3CDTF">2021-10-27T10:18:14Z</dcterms:modified>
</cp:coreProperties>
</file>